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Fira Sans Extra Condensed Medium"/>
      <p:regular r:id="rId14"/>
      <p:bold r:id="rId15"/>
      <p:italic r:id="rId16"/>
      <p:boldItalic r:id="rId17"/>
    </p:embeddedFont>
    <p:embeddedFont>
      <p:font typeface="Roboto Condensed"/>
      <p:regular r:id="rId18"/>
      <p:bold r:id="rId19"/>
      <p:italic r:id="rId20"/>
      <p:boldItalic r:id="rId21"/>
    </p:embeddedFont>
    <p:embeddedFont>
      <p:font typeface="Righteous"/>
      <p:regular r:id="rId22"/>
    </p:embeddedFont>
    <p:embeddedFont>
      <p:font typeface="Squada One"/>
      <p:regular r:id="rId23"/>
    </p:embeddedFont>
    <p:embeddedFont>
      <p:font typeface="Roboto Condensed Light"/>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Condensed-italic.fntdata"/><Relationship Id="rId22" Type="http://schemas.openxmlformats.org/officeDocument/2006/relationships/font" Target="fonts/Righteous-regular.fntdata"/><Relationship Id="rId21" Type="http://schemas.openxmlformats.org/officeDocument/2006/relationships/font" Target="fonts/RobotoCondensed-boldItalic.fntdata"/><Relationship Id="rId24" Type="http://schemas.openxmlformats.org/officeDocument/2006/relationships/font" Target="fonts/RobotoCondensedLight-regular.fntdata"/><Relationship Id="rId23" Type="http://schemas.openxmlformats.org/officeDocument/2006/relationships/font" Target="fonts/SquadaOne-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CondensedLight-italic.fntdata"/><Relationship Id="rId25" Type="http://schemas.openxmlformats.org/officeDocument/2006/relationships/font" Target="fonts/RobotoCondensedLight-bold.fntdata"/><Relationship Id="rId27" Type="http://schemas.openxmlformats.org/officeDocument/2006/relationships/font" Target="fonts/RobotoCondensedLight-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FiraSansExtraCondensedMedium-bold.fntdata"/><Relationship Id="rId14" Type="http://schemas.openxmlformats.org/officeDocument/2006/relationships/font" Target="fonts/FiraSansExtraCondensedMedium-regular.fntdata"/><Relationship Id="rId17" Type="http://schemas.openxmlformats.org/officeDocument/2006/relationships/font" Target="fonts/FiraSansExtraCondensedMedium-boldItalic.fntdata"/><Relationship Id="rId16" Type="http://schemas.openxmlformats.org/officeDocument/2006/relationships/font" Target="fonts/FiraSansExtraCondensedMedium-italic.fntdata"/><Relationship Id="rId19" Type="http://schemas.openxmlformats.org/officeDocument/2006/relationships/font" Target="fonts/RobotoCondensed-bold.fntdata"/><Relationship Id="rId18" Type="http://schemas.openxmlformats.org/officeDocument/2006/relationships/font" Target="fonts/RobotoCondensed-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53564863d4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53564863d4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Muy Buenas tardes, nosotros somos El equipo 8 conformado por  * un servidor y le vamos a presentar el 2do avance de nuesto proyecto titulado Gallery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a686f1f47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a686f1f47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Inspirados en El playable Teaser de the silent hill, un individuo desconocido se </a:t>
            </a:r>
            <a:r>
              <a:rPr lang="es-419"/>
              <a:t>sitúa</a:t>
            </a:r>
            <a:r>
              <a:rPr lang="es-419"/>
              <a:t> en una galeria de arte con forma de pasillo “L”, se desconoce la razon de el porque esta dentro de la galeria, no existe un objetivo de juego como tal si no mas bien es generar una experiencia visual con </a:t>
            </a:r>
            <a:r>
              <a:rPr lang="es-419"/>
              <a:t>cierto</a:t>
            </a:r>
            <a:r>
              <a:rPr lang="es-419"/>
              <a:t> grado de suspenso.Al recorrer la galeria de arte el indivio descubrira que se encuentra en una especie de loop en donde con cada iteracion se prensentan nuevos eventos cada vez mas espelusnantes recomendamos juegarlo de noche, con las luces apagadas, y audifonos..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53564863d4_1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53564863d4_1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53564863d4_1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3564863d4_1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a34afd8d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a34afd8d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53564863d4_1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53564863d4_1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53564863d4_1_1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53564863d4_1_1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a686f1f47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a686f1f47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OPENING" type="title">
  <p:cSld name="TITLE">
    <p:bg>
      <p:bgPr>
        <a:gradFill>
          <a:gsLst>
            <a:gs pos="0">
              <a:srgbClr val="88D3CE"/>
            </a:gs>
            <a:gs pos="100000">
              <a:srgbClr val="423864"/>
            </a:gs>
          </a:gsLst>
          <a:lin ang="5400700" scaled="0"/>
        </a:gradFill>
      </p:bgPr>
    </p:bg>
    <p:spTree>
      <p:nvGrpSpPr>
        <p:cNvPr id="9" name="Shape 9"/>
        <p:cNvGrpSpPr/>
        <p:nvPr/>
      </p:nvGrpSpPr>
      <p:grpSpPr>
        <a:xfrm>
          <a:off x="0" y="0"/>
          <a:ext cx="0" cy="0"/>
          <a:chOff x="0" y="0"/>
          <a:chExt cx="0" cy="0"/>
        </a:xfrm>
      </p:grpSpPr>
      <p:sp>
        <p:nvSpPr>
          <p:cNvPr id="10" name="Google Shape;10;p2"/>
          <p:cNvSpPr txBox="1"/>
          <p:nvPr>
            <p:ph type="ctrTitle"/>
          </p:nvPr>
        </p:nvSpPr>
        <p:spPr>
          <a:xfrm flipH="1">
            <a:off x="1375550" y="3092475"/>
            <a:ext cx="6393000" cy="6705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6000"/>
              <a:buNone/>
              <a:defRPr sz="6000">
                <a:solidFill>
                  <a:srgbClr val="FFFFFF"/>
                </a:solidFill>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11" name="Google Shape;11;p2"/>
          <p:cNvSpPr txBox="1"/>
          <p:nvPr>
            <p:ph idx="1" type="subTitle"/>
          </p:nvPr>
        </p:nvSpPr>
        <p:spPr>
          <a:xfrm flipH="1">
            <a:off x="2750257" y="3636375"/>
            <a:ext cx="3643500" cy="6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400"/>
              <a:buNone/>
              <a:defRPr sz="1400">
                <a:solidFill>
                  <a:srgbClr val="FFFFFF"/>
                </a:solidFill>
              </a:defRPr>
            </a:lvl1pPr>
            <a:lvl2pPr lvl="1" rtl="0" algn="ctr">
              <a:lnSpc>
                <a:spcPct val="100000"/>
              </a:lnSpc>
              <a:spcBef>
                <a:spcPts val="0"/>
              </a:spcBef>
              <a:spcAft>
                <a:spcPts val="0"/>
              </a:spcAft>
              <a:buClr>
                <a:srgbClr val="FFFFFF"/>
              </a:buClr>
              <a:buSzPts val="1400"/>
              <a:buNone/>
              <a:defRPr sz="1400">
                <a:solidFill>
                  <a:srgbClr val="FFFFFF"/>
                </a:solidFill>
              </a:defRPr>
            </a:lvl2pPr>
            <a:lvl3pPr lvl="2" rtl="0" algn="ctr">
              <a:lnSpc>
                <a:spcPct val="100000"/>
              </a:lnSpc>
              <a:spcBef>
                <a:spcPts val="0"/>
              </a:spcBef>
              <a:spcAft>
                <a:spcPts val="0"/>
              </a:spcAft>
              <a:buClr>
                <a:srgbClr val="FFFFFF"/>
              </a:buClr>
              <a:buSzPts val="1400"/>
              <a:buNone/>
              <a:defRPr sz="1400">
                <a:solidFill>
                  <a:srgbClr val="FFFFFF"/>
                </a:solidFill>
              </a:defRPr>
            </a:lvl3pPr>
            <a:lvl4pPr lvl="3" rtl="0" algn="ctr">
              <a:lnSpc>
                <a:spcPct val="100000"/>
              </a:lnSpc>
              <a:spcBef>
                <a:spcPts val="0"/>
              </a:spcBef>
              <a:spcAft>
                <a:spcPts val="0"/>
              </a:spcAft>
              <a:buClr>
                <a:srgbClr val="FFFFFF"/>
              </a:buClr>
              <a:buSzPts val="1400"/>
              <a:buNone/>
              <a:defRPr sz="1400">
                <a:solidFill>
                  <a:srgbClr val="FFFFFF"/>
                </a:solidFill>
              </a:defRPr>
            </a:lvl4pPr>
            <a:lvl5pPr lvl="4" rtl="0" algn="ctr">
              <a:lnSpc>
                <a:spcPct val="100000"/>
              </a:lnSpc>
              <a:spcBef>
                <a:spcPts val="0"/>
              </a:spcBef>
              <a:spcAft>
                <a:spcPts val="0"/>
              </a:spcAft>
              <a:buClr>
                <a:srgbClr val="FFFFFF"/>
              </a:buClr>
              <a:buSzPts val="1400"/>
              <a:buNone/>
              <a:defRPr sz="1400">
                <a:solidFill>
                  <a:srgbClr val="FFFFFF"/>
                </a:solidFill>
              </a:defRPr>
            </a:lvl5pPr>
            <a:lvl6pPr lvl="5" rtl="0" algn="ctr">
              <a:lnSpc>
                <a:spcPct val="100000"/>
              </a:lnSpc>
              <a:spcBef>
                <a:spcPts val="0"/>
              </a:spcBef>
              <a:spcAft>
                <a:spcPts val="0"/>
              </a:spcAft>
              <a:buClr>
                <a:srgbClr val="FFFFFF"/>
              </a:buClr>
              <a:buSzPts val="1400"/>
              <a:buNone/>
              <a:defRPr sz="1400">
                <a:solidFill>
                  <a:srgbClr val="FFFFFF"/>
                </a:solidFill>
              </a:defRPr>
            </a:lvl6pPr>
            <a:lvl7pPr lvl="6" rtl="0" algn="ctr">
              <a:lnSpc>
                <a:spcPct val="100000"/>
              </a:lnSpc>
              <a:spcBef>
                <a:spcPts val="0"/>
              </a:spcBef>
              <a:spcAft>
                <a:spcPts val="0"/>
              </a:spcAft>
              <a:buClr>
                <a:srgbClr val="FFFFFF"/>
              </a:buClr>
              <a:buSzPts val="1400"/>
              <a:buNone/>
              <a:defRPr sz="1400">
                <a:solidFill>
                  <a:srgbClr val="FFFFFF"/>
                </a:solidFill>
              </a:defRPr>
            </a:lvl7pPr>
            <a:lvl8pPr lvl="7" rtl="0" algn="ctr">
              <a:lnSpc>
                <a:spcPct val="100000"/>
              </a:lnSpc>
              <a:spcBef>
                <a:spcPts val="0"/>
              </a:spcBef>
              <a:spcAft>
                <a:spcPts val="0"/>
              </a:spcAft>
              <a:buClr>
                <a:srgbClr val="FFFFFF"/>
              </a:buClr>
              <a:buSzPts val="1400"/>
              <a:buNone/>
              <a:defRPr sz="1400">
                <a:solidFill>
                  <a:srgbClr val="FFFFFF"/>
                </a:solidFill>
              </a:defRPr>
            </a:lvl8pPr>
            <a:lvl9pPr lvl="8" rtl="0" algn="ctr">
              <a:lnSpc>
                <a:spcPct val="100000"/>
              </a:lnSpc>
              <a:spcBef>
                <a:spcPts val="0"/>
              </a:spcBef>
              <a:spcAft>
                <a:spcPts val="0"/>
              </a:spcAft>
              <a:buClr>
                <a:srgbClr val="FFFFFF"/>
              </a:buClr>
              <a:buSzPts val="1400"/>
              <a:buNone/>
              <a:defRPr sz="1400">
                <a:solidFill>
                  <a:srgbClr val="FFFFFF"/>
                </a:solidFill>
              </a:defRPr>
            </a:lvl9pPr>
          </a:lstStyle>
          <a:p/>
        </p:txBody>
      </p:sp>
      <p:pic>
        <p:nvPicPr>
          <p:cNvPr id="12" name="Google Shape;12;p2"/>
          <p:cNvPicPr preferRelativeResize="0"/>
          <p:nvPr/>
        </p:nvPicPr>
        <p:blipFill>
          <a:blip r:embed="rId2">
            <a:alphaModFix/>
          </a:blip>
          <a:stretch>
            <a:fillRect/>
          </a:stretch>
        </p:blipFill>
        <p:spPr>
          <a:xfrm>
            <a:off x="63" y="-399756"/>
            <a:ext cx="9144000" cy="436938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p:cSld name="CUSTOM_6">
    <p:spTree>
      <p:nvGrpSpPr>
        <p:cNvPr id="83" name="Shape 83"/>
        <p:cNvGrpSpPr/>
        <p:nvPr/>
      </p:nvGrpSpPr>
      <p:grpSpPr>
        <a:xfrm>
          <a:off x="0" y="0"/>
          <a:ext cx="0" cy="0"/>
          <a:chOff x="0" y="0"/>
          <a:chExt cx="0" cy="0"/>
        </a:xfrm>
      </p:grpSpPr>
      <p:pic>
        <p:nvPicPr>
          <p:cNvPr id="84" name="Google Shape;84;p11"/>
          <p:cNvPicPr preferRelativeResize="0"/>
          <p:nvPr/>
        </p:nvPicPr>
        <p:blipFill>
          <a:blip r:embed="rId2">
            <a:alphaModFix/>
          </a:blip>
          <a:stretch>
            <a:fillRect/>
          </a:stretch>
        </p:blipFill>
        <p:spPr>
          <a:xfrm flipH="1" rot="10800000">
            <a:off x="100" y="1725475"/>
            <a:ext cx="3802725" cy="3431200"/>
          </a:xfrm>
          <a:prstGeom prst="rect">
            <a:avLst/>
          </a:prstGeom>
          <a:noFill/>
          <a:ln>
            <a:noFill/>
          </a:ln>
        </p:spPr>
      </p:pic>
      <p:pic>
        <p:nvPicPr>
          <p:cNvPr id="85" name="Google Shape;85;p11"/>
          <p:cNvPicPr preferRelativeResize="0"/>
          <p:nvPr/>
        </p:nvPicPr>
        <p:blipFill>
          <a:blip r:embed="rId2">
            <a:alphaModFix/>
          </a:blip>
          <a:stretch>
            <a:fillRect/>
          </a:stretch>
        </p:blipFill>
        <p:spPr>
          <a:xfrm flipH="1">
            <a:off x="5334325" y="0"/>
            <a:ext cx="3802725" cy="3431200"/>
          </a:xfrm>
          <a:prstGeom prst="rect">
            <a:avLst/>
          </a:prstGeom>
          <a:noFill/>
          <a:ln>
            <a:noFill/>
          </a:ln>
        </p:spPr>
      </p:pic>
      <p:sp>
        <p:nvSpPr>
          <p:cNvPr id="86" name="Google Shape;86;p11"/>
          <p:cNvSpPr txBox="1"/>
          <p:nvPr>
            <p:ph type="ctrTitle"/>
          </p:nvPr>
        </p:nvSpPr>
        <p:spPr>
          <a:xfrm>
            <a:off x="1250675" y="1851425"/>
            <a:ext cx="6658800" cy="6705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87" name="Google Shape;87;p11"/>
          <p:cNvSpPr txBox="1"/>
          <p:nvPr>
            <p:ph idx="1" type="subTitle"/>
          </p:nvPr>
        </p:nvSpPr>
        <p:spPr>
          <a:xfrm>
            <a:off x="3114750" y="2640476"/>
            <a:ext cx="2930700" cy="65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cxnSp>
        <p:nvCxnSpPr>
          <p:cNvPr id="88" name="Google Shape;88;p11"/>
          <p:cNvCxnSpPr/>
          <p:nvPr/>
        </p:nvCxnSpPr>
        <p:spPr>
          <a:xfrm>
            <a:off x="3681150" y="2571750"/>
            <a:ext cx="1797900" cy="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CUSTOM_7">
    <p:spTree>
      <p:nvGrpSpPr>
        <p:cNvPr id="89" name="Shape 89"/>
        <p:cNvGrpSpPr/>
        <p:nvPr/>
      </p:nvGrpSpPr>
      <p:grpSpPr>
        <a:xfrm>
          <a:off x="0" y="0"/>
          <a:ext cx="0" cy="0"/>
          <a:chOff x="0" y="0"/>
          <a:chExt cx="0" cy="0"/>
        </a:xfrm>
      </p:grpSpPr>
      <p:sp>
        <p:nvSpPr>
          <p:cNvPr id="90" name="Google Shape;90;p12"/>
          <p:cNvSpPr txBox="1"/>
          <p:nvPr>
            <p:ph type="ctrTitle"/>
          </p:nvPr>
        </p:nvSpPr>
        <p:spPr>
          <a:xfrm flipH="1">
            <a:off x="749100" y="500825"/>
            <a:ext cx="8394900" cy="670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600"/>
              <a:buNone/>
              <a:defRPr sz="3600">
                <a:solidFill>
                  <a:srgbClr val="FFFFFF"/>
                </a:solidFill>
              </a:defRPr>
            </a:lvl1pPr>
            <a:lvl2pPr lvl="1" rtl="0" algn="r">
              <a:spcBef>
                <a:spcPts val="0"/>
              </a:spcBef>
              <a:spcAft>
                <a:spcPts val="0"/>
              </a:spcAft>
              <a:buClr>
                <a:srgbClr val="FFFFFF"/>
              </a:buClr>
              <a:buSzPts val="2400"/>
              <a:buNone/>
              <a:defRPr sz="2400">
                <a:solidFill>
                  <a:srgbClr val="FFFFFF"/>
                </a:solidFill>
              </a:defRPr>
            </a:lvl2pPr>
            <a:lvl3pPr lvl="2" rtl="0" algn="r">
              <a:spcBef>
                <a:spcPts val="0"/>
              </a:spcBef>
              <a:spcAft>
                <a:spcPts val="0"/>
              </a:spcAft>
              <a:buClr>
                <a:srgbClr val="FFFFFF"/>
              </a:buClr>
              <a:buSzPts val="2400"/>
              <a:buNone/>
              <a:defRPr sz="2400">
                <a:solidFill>
                  <a:srgbClr val="FFFFFF"/>
                </a:solidFill>
              </a:defRPr>
            </a:lvl3pPr>
            <a:lvl4pPr lvl="3" rtl="0" algn="r">
              <a:spcBef>
                <a:spcPts val="0"/>
              </a:spcBef>
              <a:spcAft>
                <a:spcPts val="0"/>
              </a:spcAft>
              <a:buClr>
                <a:srgbClr val="FFFFFF"/>
              </a:buClr>
              <a:buSzPts val="2400"/>
              <a:buNone/>
              <a:defRPr sz="2400">
                <a:solidFill>
                  <a:srgbClr val="FFFFFF"/>
                </a:solidFill>
              </a:defRPr>
            </a:lvl4pPr>
            <a:lvl5pPr lvl="4" rtl="0" algn="r">
              <a:spcBef>
                <a:spcPts val="0"/>
              </a:spcBef>
              <a:spcAft>
                <a:spcPts val="0"/>
              </a:spcAft>
              <a:buClr>
                <a:srgbClr val="FFFFFF"/>
              </a:buClr>
              <a:buSzPts val="2400"/>
              <a:buNone/>
              <a:defRPr sz="2400">
                <a:solidFill>
                  <a:srgbClr val="FFFFFF"/>
                </a:solidFill>
              </a:defRPr>
            </a:lvl5pPr>
            <a:lvl6pPr lvl="5" rtl="0" algn="r">
              <a:spcBef>
                <a:spcPts val="0"/>
              </a:spcBef>
              <a:spcAft>
                <a:spcPts val="0"/>
              </a:spcAft>
              <a:buClr>
                <a:srgbClr val="FFFFFF"/>
              </a:buClr>
              <a:buSzPts val="2400"/>
              <a:buNone/>
              <a:defRPr sz="2400">
                <a:solidFill>
                  <a:srgbClr val="FFFFFF"/>
                </a:solidFill>
              </a:defRPr>
            </a:lvl6pPr>
            <a:lvl7pPr lvl="6" rtl="0" algn="r">
              <a:spcBef>
                <a:spcPts val="0"/>
              </a:spcBef>
              <a:spcAft>
                <a:spcPts val="0"/>
              </a:spcAft>
              <a:buClr>
                <a:srgbClr val="FFFFFF"/>
              </a:buClr>
              <a:buSzPts val="2400"/>
              <a:buNone/>
              <a:defRPr sz="2400">
                <a:solidFill>
                  <a:srgbClr val="FFFFFF"/>
                </a:solidFill>
              </a:defRPr>
            </a:lvl7pPr>
            <a:lvl8pPr lvl="7" rtl="0" algn="r">
              <a:spcBef>
                <a:spcPts val="0"/>
              </a:spcBef>
              <a:spcAft>
                <a:spcPts val="0"/>
              </a:spcAft>
              <a:buClr>
                <a:srgbClr val="FFFFFF"/>
              </a:buClr>
              <a:buSzPts val="2400"/>
              <a:buNone/>
              <a:defRPr sz="2400">
                <a:solidFill>
                  <a:srgbClr val="FFFFFF"/>
                </a:solidFill>
              </a:defRPr>
            </a:lvl8pPr>
            <a:lvl9pPr lvl="8" rtl="0" algn="r">
              <a:spcBef>
                <a:spcPts val="0"/>
              </a:spcBef>
              <a:spcAft>
                <a:spcPts val="0"/>
              </a:spcAft>
              <a:buClr>
                <a:srgbClr val="FFFFFF"/>
              </a:buClr>
              <a:buSzPts val="2400"/>
              <a:buNone/>
              <a:defRPr sz="2400">
                <a:solidFill>
                  <a:srgbClr val="FFFFFF"/>
                </a:solidFill>
              </a:defRPr>
            </a:lvl9pPr>
          </a:lstStyle>
          <a:p/>
        </p:txBody>
      </p:sp>
      <p:pic>
        <p:nvPicPr>
          <p:cNvPr id="91" name="Google Shape;91;p12"/>
          <p:cNvPicPr preferRelativeResize="0"/>
          <p:nvPr/>
        </p:nvPicPr>
        <p:blipFill>
          <a:blip r:embed="rId2">
            <a:alphaModFix/>
          </a:blip>
          <a:stretch>
            <a:fillRect/>
          </a:stretch>
        </p:blipFill>
        <p:spPr>
          <a:xfrm flipH="1">
            <a:off x="6843225" y="0"/>
            <a:ext cx="2300675" cy="20759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7_1">
    <p:spTree>
      <p:nvGrpSpPr>
        <p:cNvPr id="92" name="Shape 92"/>
        <p:cNvGrpSpPr/>
        <p:nvPr/>
      </p:nvGrpSpPr>
      <p:grpSpPr>
        <a:xfrm>
          <a:off x="0" y="0"/>
          <a:ext cx="0" cy="0"/>
          <a:chOff x="0" y="0"/>
          <a:chExt cx="0" cy="0"/>
        </a:xfrm>
      </p:grpSpPr>
      <p:pic>
        <p:nvPicPr>
          <p:cNvPr id="93" name="Google Shape;93;p13"/>
          <p:cNvPicPr preferRelativeResize="0"/>
          <p:nvPr/>
        </p:nvPicPr>
        <p:blipFill>
          <a:blip r:embed="rId2">
            <a:alphaModFix/>
          </a:blip>
          <a:stretch>
            <a:fillRect/>
          </a:stretch>
        </p:blipFill>
        <p:spPr>
          <a:xfrm flipH="1">
            <a:off x="6843225" y="0"/>
            <a:ext cx="2300675" cy="2075900"/>
          </a:xfrm>
          <a:prstGeom prst="rect">
            <a:avLst/>
          </a:prstGeom>
          <a:noFill/>
          <a:ln>
            <a:noFill/>
          </a:ln>
        </p:spPr>
      </p:pic>
      <p:sp>
        <p:nvSpPr>
          <p:cNvPr id="94" name="Google Shape;94;p13"/>
          <p:cNvSpPr txBox="1"/>
          <p:nvPr>
            <p:ph type="ctrTitle"/>
          </p:nvPr>
        </p:nvSpPr>
        <p:spPr>
          <a:xfrm flipH="1">
            <a:off x="749100" y="507400"/>
            <a:ext cx="8394900" cy="670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600"/>
              <a:buNone/>
              <a:defRPr sz="3600">
                <a:solidFill>
                  <a:srgbClr val="FFFFFF"/>
                </a:solidFill>
              </a:defRPr>
            </a:lvl1pPr>
            <a:lvl2pPr lvl="1" rtl="0" algn="r">
              <a:spcBef>
                <a:spcPts val="0"/>
              </a:spcBef>
              <a:spcAft>
                <a:spcPts val="0"/>
              </a:spcAft>
              <a:buClr>
                <a:srgbClr val="FFFFFF"/>
              </a:buClr>
              <a:buSzPts val="2400"/>
              <a:buNone/>
              <a:defRPr sz="2400">
                <a:solidFill>
                  <a:srgbClr val="FFFFFF"/>
                </a:solidFill>
              </a:defRPr>
            </a:lvl2pPr>
            <a:lvl3pPr lvl="2" rtl="0" algn="r">
              <a:spcBef>
                <a:spcPts val="0"/>
              </a:spcBef>
              <a:spcAft>
                <a:spcPts val="0"/>
              </a:spcAft>
              <a:buClr>
                <a:srgbClr val="FFFFFF"/>
              </a:buClr>
              <a:buSzPts val="2400"/>
              <a:buNone/>
              <a:defRPr sz="2400">
                <a:solidFill>
                  <a:srgbClr val="FFFFFF"/>
                </a:solidFill>
              </a:defRPr>
            </a:lvl3pPr>
            <a:lvl4pPr lvl="3" rtl="0" algn="r">
              <a:spcBef>
                <a:spcPts val="0"/>
              </a:spcBef>
              <a:spcAft>
                <a:spcPts val="0"/>
              </a:spcAft>
              <a:buClr>
                <a:srgbClr val="FFFFFF"/>
              </a:buClr>
              <a:buSzPts val="2400"/>
              <a:buNone/>
              <a:defRPr sz="2400">
                <a:solidFill>
                  <a:srgbClr val="FFFFFF"/>
                </a:solidFill>
              </a:defRPr>
            </a:lvl4pPr>
            <a:lvl5pPr lvl="4" rtl="0" algn="r">
              <a:spcBef>
                <a:spcPts val="0"/>
              </a:spcBef>
              <a:spcAft>
                <a:spcPts val="0"/>
              </a:spcAft>
              <a:buClr>
                <a:srgbClr val="FFFFFF"/>
              </a:buClr>
              <a:buSzPts val="2400"/>
              <a:buNone/>
              <a:defRPr sz="2400">
                <a:solidFill>
                  <a:srgbClr val="FFFFFF"/>
                </a:solidFill>
              </a:defRPr>
            </a:lvl5pPr>
            <a:lvl6pPr lvl="5" rtl="0" algn="r">
              <a:spcBef>
                <a:spcPts val="0"/>
              </a:spcBef>
              <a:spcAft>
                <a:spcPts val="0"/>
              </a:spcAft>
              <a:buClr>
                <a:srgbClr val="FFFFFF"/>
              </a:buClr>
              <a:buSzPts val="2400"/>
              <a:buNone/>
              <a:defRPr sz="2400">
                <a:solidFill>
                  <a:srgbClr val="FFFFFF"/>
                </a:solidFill>
              </a:defRPr>
            </a:lvl6pPr>
            <a:lvl7pPr lvl="6" rtl="0" algn="r">
              <a:spcBef>
                <a:spcPts val="0"/>
              </a:spcBef>
              <a:spcAft>
                <a:spcPts val="0"/>
              </a:spcAft>
              <a:buClr>
                <a:srgbClr val="FFFFFF"/>
              </a:buClr>
              <a:buSzPts val="2400"/>
              <a:buNone/>
              <a:defRPr sz="2400">
                <a:solidFill>
                  <a:srgbClr val="FFFFFF"/>
                </a:solidFill>
              </a:defRPr>
            </a:lvl7pPr>
            <a:lvl8pPr lvl="7" rtl="0" algn="r">
              <a:spcBef>
                <a:spcPts val="0"/>
              </a:spcBef>
              <a:spcAft>
                <a:spcPts val="0"/>
              </a:spcAft>
              <a:buClr>
                <a:srgbClr val="FFFFFF"/>
              </a:buClr>
              <a:buSzPts val="2400"/>
              <a:buNone/>
              <a:defRPr sz="2400">
                <a:solidFill>
                  <a:srgbClr val="FFFFFF"/>
                </a:solidFill>
              </a:defRPr>
            </a:lvl8pPr>
            <a:lvl9pPr lvl="8" rtl="0" algn="r">
              <a:spcBef>
                <a:spcPts val="0"/>
              </a:spcBef>
              <a:spcAft>
                <a:spcPts val="0"/>
              </a:spcAft>
              <a:buClr>
                <a:srgbClr val="FFFFFF"/>
              </a:buClr>
              <a:buSzPts val="2400"/>
              <a:buNone/>
              <a:defRPr sz="2400">
                <a:solidFill>
                  <a:srgbClr val="FFFFFF"/>
                </a:solidFill>
              </a:defRPr>
            </a:lvl9pPr>
          </a:lstStyle>
          <a:p/>
        </p:txBody>
      </p:sp>
      <p:sp>
        <p:nvSpPr>
          <p:cNvPr id="95" name="Google Shape;95;p13"/>
          <p:cNvSpPr txBox="1"/>
          <p:nvPr>
            <p:ph idx="2" type="ctrTitle"/>
          </p:nvPr>
        </p:nvSpPr>
        <p:spPr>
          <a:xfrm>
            <a:off x="1690457" y="1908313"/>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4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96" name="Google Shape;96;p13"/>
          <p:cNvSpPr txBox="1"/>
          <p:nvPr>
            <p:ph idx="1" type="subTitle"/>
          </p:nvPr>
        </p:nvSpPr>
        <p:spPr>
          <a:xfrm>
            <a:off x="2051807" y="236977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97" name="Google Shape;97;p13"/>
          <p:cNvSpPr txBox="1"/>
          <p:nvPr>
            <p:ph idx="3" type="ctrTitle"/>
          </p:nvPr>
        </p:nvSpPr>
        <p:spPr>
          <a:xfrm>
            <a:off x="1690457" y="3410263"/>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4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98" name="Google Shape;98;p13"/>
          <p:cNvSpPr txBox="1"/>
          <p:nvPr>
            <p:ph idx="4" type="subTitle"/>
          </p:nvPr>
        </p:nvSpPr>
        <p:spPr>
          <a:xfrm>
            <a:off x="2051807" y="387172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99" name="Google Shape;99;p13"/>
          <p:cNvSpPr txBox="1"/>
          <p:nvPr>
            <p:ph idx="5" type="ctrTitle"/>
          </p:nvPr>
        </p:nvSpPr>
        <p:spPr>
          <a:xfrm>
            <a:off x="4824357" y="1908313"/>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4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100" name="Google Shape;100;p13"/>
          <p:cNvSpPr txBox="1"/>
          <p:nvPr>
            <p:ph idx="6" type="subTitle"/>
          </p:nvPr>
        </p:nvSpPr>
        <p:spPr>
          <a:xfrm>
            <a:off x="5185707" y="236977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101" name="Google Shape;101;p13"/>
          <p:cNvSpPr txBox="1"/>
          <p:nvPr>
            <p:ph idx="7" type="ctrTitle"/>
          </p:nvPr>
        </p:nvSpPr>
        <p:spPr>
          <a:xfrm>
            <a:off x="4824357" y="3410263"/>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4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102" name="Google Shape;102;p13"/>
          <p:cNvSpPr txBox="1"/>
          <p:nvPr>
            <p:ph idx="8" type="subTitle"/>
          </p:nvPr>
        </p:nvSpPr>
        <p:spPr>
          <a:xfrm>
            <a:off x="5185707" y="387172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cxnSp>
        <p:nvCxnSpPr>
          <p:cNvPr id="103" name="Google Shape;103;p13"/>
          <p:cNvCxnSpPr/>
          <p:nvPr/>
        </p:nvCxnSpPr>
        <p:spPr>
          <a:xfrm>
            <a:off x="2273400" y="2110663"/>
            <a:ext cx="4597200" cy="0"/>
          </a:xfrm>
          <a:prstGeom prst="straightConnector1">
            <a:avLst/>
          </a:prstGeom>
          <a:noFill/>
          <a:ln cap="flat" cmpd="sng" w="19050">
            <a:solidFill>
              <a:srgbClr val="FFFFFF"/>
            </a:solidFill>
            <a:prstDash val="solid"/>
            <a:round/>
            <a:headEnd len="med" w="med" type="none"/>
            <a:tailEnd len="med" w="med" type="none"/>
          </a:ln>
        </p:spPr>
      </p:cxnSp>
      <p:cxnSp>
        <p:nvCxnSpPr>
          <p:cNvPr id="104" name="Google Shape;104;p13"/>
          <p:cNvCxnSpPr/>
          <p:nvPr/>
        </p:nvCxnSpPr>
        <p:spPr>
          <a:xfrm>
            <a:off x="2273400" y="3627438"/>
            <a:ext cx="4597200" cy="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105" name="Shape 105"/>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9">
    <p:bg>
      <p:bgPr>
        <a:noFill/>
      </p:bgPr>
    </p:bg>
    <p:spTree>
      <p:nvGrpSpPr>
        <p:cNvPr id="106" name="Shape 106"/>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p:cSld name="TITLE_1">
    <p:spTree>
      <p:nvGrpSpPr>
        <p:cNvPr id="107" name="Shape 107"/>
        <p:cNvGrpSpPr/>
        <p:nvPr/>
      </p:nvGrpSpPr>
      <p:grpSpPr>
        <a:xfrm>
          <a:off x="0" y="0"/>
          <a:ext cx="0" cy="0"/>
          <a:chOff x="0" y="0"/>
          <a:chExt cx="0" cy="0"/>
        </a:xfrm>
      </p:grpSpPr>
      <p:sp>
        <p:nvSpPr>
          <p:cNvPr id="108" name="Google Shape;108;p1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9" name="Google Shape;109;p1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0" name="Google Shape;110;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bg>
      <p:bgPr>
        <a:gradFill>
          <a:gsLst>
            <a:gs pos="0">
              <a:srgbClr val="88D3CE"/>
            </a:gs>
            <a:gs pos="100000">
              <a:srgbClr val="423864"/>
            </a:gs>
          </a:gsLst>
          <a:lin ang="5400700" scaled="0"/>
        </a:gradFill>
      </p:bgPr>
    </p:bg>
    <p:spTree>
      <p:nvGrpSpPr>
        <p:cNvPr id="13" name="Shape 13"/>
        <p:cNvGrpSpPr/>
        <p:nvPr/>
      </p:nvGrpSpPr>
      <p:grpSpPr>
        <a:xfrm>
          <a:off x="0" y="0"/>
          <a:ext cx="0" cy="0"/>
          <a:chOff x="0" y="0"/>
          <a:chExt cx="0" cy="0"/>
        </a:xfrm>
      </p:grpSpPr>
      <p:sp>
        <p:nvSpPr>
          <p:cNvPr id="14" name="Google Shape;14;p3"/>
          <p:cNvSpPr txBox="1"/>
          <p:nvPr>
            <p:ph type="ctrTitle"/>
          </p:nvPr>
        </p:nvSpPr>
        <p:spPr>
          <a:xfrm>
            <a:off x="1690457" y="2040013"/>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4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15" name="Google Shape;15;p3"/>
          <p:cNvSpPr txBox="1"/>
          <p:nvPr>
            <p:ph idx="1" type="subTitle"/>
          </p:nvPr>
        </p:nvSpPr>
        <p:spPr>
          <a:xfrm>
            <a:off x="2051807" y="250147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16" name="Google Shape;16;p3"/>
          <p:cNvSpPr txBox="1"/>
          <p:nvPr>
            <p:ph idx="2" type="ctrTitle"/>
          </p:nvPr>
        </p:nvSpPr>
        <p:spPr>
          <a:xfrm>
            <a:off x="1690457" y="3587138"/>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4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17" name="Google Shape;17;p3"/>
          <p:cNvSpPr txBox="1"/>
          <p:nvPr>
            <p:ph idx="3" type="subTitle"/>
          </p:nvPr>
        </p:nvSpPr>
        <p:spPr>
          <a:xfrm>
            <a:off x="2051807" y="4048600"/>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18" name="Google Shape;18;p3"/>
          <p:cNvSpPr txBox="1"/>
          <p:nvPr>
            <p:ph idx="4" type="ctrTitle"/>
          </p:nvPr>
        </p:nvSpPr>
        <p:spPr>
          <a:xfrm>
            <a:off x="4824357" y="2040013"/>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4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19" name="Google Shape;19;p3"/>
          <p:cNvSpPr txBox="1"/>
          <p:nvPr>
            <p:ph idx="5" type="subTitle"/>
          </p:nvPr>
        </p:nvSpPr>
        <p:spPr>
          <a:xfrm>
            <a:off x="5185707" y="250147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20" name="Google Shape;20;p3"/>
          <p:cNvSpPr txBox="1"/>
          <p:nvPr>
            <p:ph idx="6" type="ctrTitle"/>
          </p:nvPr>
        </p:nvSpPr>
        <p:spPr>
          <a:xfrm>
            <a:off x="4824357" y="3587138"/>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4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21" name="Google Shape;21;p3"/>
          <p:cNvSpPr txBox="1"/>
          <p:nvPr>
            <p:ph idx="7" type="subTitle"/>
          </p:nvPr>
        </p:nvSpPr>
        <p:spPr>
          <a:xfrm>
            <a:off x="5185707" y="4048600"/>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22" name="Google Shape;22;p3"/>
          <p:cNvSpPr txBox="1"/>
          <p:nvPr>
            <p:ph idx="8" type="ctrTitle"/>
          </p:nvPr>
        </p:nvSpPr>
        <p:spPr>
          <a:xfrm>
            <a:off x="1122278" y="401450"/>
            <a:ext cx="68994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3" name="Google Shape;23;p3"/>
          <p:cNvSpPr txBox="1"/>
          <p:nvPr>
            <p:ph hasCustomPrompt="1" idx="9" type="title"/>
          </p:nvPr>
        </p:nvSpPr>
        <p:spPr>
          <a:xfrm>
            <a:off x="2128157" y="1619437"/>
            <a:ext cx="1753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4800"/>
              <a:buNone/>
              <a:defRPr sz="4800">
                <a:solidFill>
                  <a:srgbClr val="FFFFFF"/>
                </a:solidFill>
              </a:defRPr>
            </a:lvl1pPr>
            <a:lvl2pPr lvl="1"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4" name="Google Shape;24;p3"/>
          <p:cNvSpPr txBox="1"/>
          <p:nvPr>
            <p:ph hasCustomPrompt="1" idx="13" type="title"/>
          </p:nvPr>
        </p:nvSpPr>
        <p:spPr>
          <a:xfrm>
            <a:off x="2128157" y="3166562"/>
            <a:ext cx="1753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4800"/>
              <a:buNone/>
              <a:defRPr sz="4800">
                <a:solidFill>
                  <a:srgbClr val="FFFFFF"/>
                </a:solidFill>
              </a:defRPr>
            </a:lvl1pPr>
            <a:lvl2pPr lvl="1"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p:nvPr>
            <p:ph hasCustomPrompt="1" idx="14" type="title"/>
          </p:nvPr>
        </p:nvSpPr>
        <p:spPr>
          <a:xfrm>
            <a:off x="5262057" y="1619437"/>
            <a:ext cx="1753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4800"/>
              <a:buNone/>
              <a:defRPr sz="4800">
                <a:solidFill>
                  <a:srgbClr val="FFFFFF"/>
                </a:solidFill>
              </a:defRPr>
            </a:lvl1pPr>
            <a:lvl2pPr lvl="1"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6" name="Google Shape;26;p3"/>
          <p:cNvSpPr txBox="1"/>
          <p:nvPr>
            <p:ph hasCustomPrompt="1" idx="15" type="title"/>
          </p:nvPr>
        </p:nvSpPr>
        <p:spPr>
          <a:xfrm>
            <a:off x="5262057" y="3166562"/>
            <a:ext cx="1753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4800"/>
              <a:buNone/>
              <a:defRPr sz="4800">
                <a:solidFill>
                  <a:srgbClr val="FFFFFF"/>
                </a:solidFill>
              </a:defRPr>
            </a:lvl1pPr>
            <a:lvl2pPr lvl="1"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cxnSp>
        <p:nvCxnSpPr>
          <p:cNvPr id="27" name="Google Shape;27;p3"/>
          <p:cNvCxnSpPr/>
          <p:nvPr/>
        </p:nvCxnSpPr>
        <p:spPr>
          <a:xfrm>
            <a:off x="2273400" y="2242363"/>
            <a:ext cx="4597200" cy="0"/>
          </a:xfrm>
          <a:prstGeom prst="straightConnector1">
            <a:avLst/>
          </a:prstGeom>
          <a:noFill/>
          <a:ln cap="flat" cmpd="sng" w="19050">
            <a:solidFill>
              <a:srgbClr val="FFFFFF"/>
            </a:solidFill>
            <a:prstDash val="solid"/>
            <a:round/>
            <a:headEnd len="med" w="med" type="none"/>
            <a:tailEnd len="med" w="med" type="none"/>
          </a:ln>
        </p:spPr>
      </p:cxnSp>
      <p:cxnSp>
        <p:nvCxnSpPr>
          <p:cNvPr id="28" name="Google Shape;28;p3"/>
          <p:cNvCxnSpPr/>
          <p:nvPr/>
        </p:nvCxnSpPr>
        <p:spPr>
          <a:xfrm>
            <a:off x="2273400" y="3804313"/>
            <a:ext cx="4597200" cy="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_2_1">
    <p:bg>
      <p:bgPr>
        <a:gradFill>
          <a:gsLst>
            <a:gs pos="0">
              <a:srgbClr val="88D3CE"/>
            </a:gs>
            <a:gs pos="100000">
              <a:srgbClr val="423864"/>
            </a:gs>
          </a:gsLst>
          <a:lin ang="5400700" scaled="0"/>
        </a:gradFill>
      </p:bgPr>
    </p:bg>
    <p:spTree>
      <p:nvGrpSpPr>
        <p:cNvPr id="29" name="Shape 29"/>
        <p:cNvGrpSpPr/>
        <p:nvPr/>
      </p:nvGrpSpPr>
      <p:grpSpPr>
        <a:xfrm>
          <a:off x="0" y="0"/>
          <a:ext cx="0" cy="0"/>
          <a:chOff x="0" y="0"/>
          <a:chExt cx="0" cy="0"/>
        </a:xfrm>
      </p:grpSpPr>
      <p:pic>
        <p:nvPicPr>
          <p:cNvPr id="30" name="Google Shape;30;p4"/>
          <p:cNvPicPr preferRelativeResize="0"/>
          <p:nvPr/>
        </p:nvPicPr>
        <p:blipFill>
          <a:blip r:embed="rId2">
            <a:alphaModFix/>
          </a:blip>
          <a:stretch>
            <a:fillRect/>
          </a:stretch>
        </p:blipFill>
        <p:spPr>
          <a:xfrm>
            <a:off x="0" y="0"/>
            <a:ext cx="2300675" cy="2075900"/>
          </a:xfrm>
          <a:prstGeom prst="rect">
            <a:avLst/>
          </a:prstGeom>
          <a:noFill/>
          <a:ln>
            <a:noFill/>
          </a:ln>
        </p:spPr>
      </p:pic>
      <p:sp>
        <p:nvSpPr>
          <p:cNvPr id="31" name="Google Shape;31;p4"/>
          <p:cNvSpPr txBox="1"/>
          <p:nvPr>
            <p:ph type="ctrTitle"/>
          </p:nvPr>
        </p:nvSpPr>
        <p:spPr>
          <a:xfrm flipH="1">
            <a:off x="-100" y="507400"/>
            <a:ext cx="8394900" cy="6705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sz="3600">
                <a:solidFill>
                  <a:srgbClr val="FFFFFF"/>
                </a:solidFill>
              </a:defRPr>
            </a:lvl1pPr>
            <a:lvl2pPr lvl="1" rtl="0" algn="r">
              <a:spcBef>
                <a:spcPts val="0"/>
              </a:spcBef>
              <a:spcAft>
                <a:spcPts val="0"/>
              </a:spcAft>
              <a:buClr>
                <a:srgbClr val="FFFFFF"/>
              </a:buClr>
              <a:buSzPts val="2400"/>
              <a:buNone/>
              <a:defRPr sz="2400">
                <a:solidFill>
                  <a:srgbClr val="FFFFFF"/>
                </a:solidFill>
              </a:defRPr>
            </a:lvl2pPr>
            <a:lvl3pPr lvl="2" rtl="0" algn="r">
              <a:spcBef>
                <a:spcPts val="0"/>
              </a:spcBef>
              <a:spcAft>
                <a:spcPts val="0"/>
              </a:spcAft>
              <a:buClr>
                <a:srgbClr val="FFFFFF"/>
              </a:buClr>
              <a:buSzPts val="2400"/>
              <a:buNone/>
              <a:defRPr sz="2400">
                <a:solidFill>
                  <a:srgbClr val="FFFFFF"/>
                </a:solidFill>
              </a:defRPr>
            </a:lvl3pPr>
            <a:lvl4pPr lvl="3" rtl="0" algn="r">
              <a:spcBef>
                <a:spcPts val="0"/>
              </a:spcBef>
              <a:spcAft>
                <a:spcPts val="0"/>
              </a:spcAft>
              <a:buClr>
                <a:srgbClr val="FFFFFF"/>
              </a:buClr>
              <a:buSzPts val="2400"/>
              <a:buNone/>
              <a:defRPr sz="2400">
                <a:solidFill>
                  <a:srgbClr val="FFFFFF"/>
                </a:solidFill>
              </a:defRPr>
            </a:lvl4pPr>
            <a:lvl5pPr lvl="4" rtl="0" algn="r">
              <a:spcBef>
                <a:spcPts val="0"/>
              </a:spcBef>
              <a:spcAft>
                <a:spcPts val="0"/>
              </a:spcAft>
              <a:buClr>
                <a:srgbClr val="FFFFFF"/>
              </a:buClr>
              <a:buSzPts val="2400"/>
              <a:buNone/>
              <a:defRPr sz="2400">
                <a:solidFill>
                  <a:srgbClr val="FFFFFF"/>
                </a:solidFill>
              </a:defRPr>
            </a:lvl5pPr>
            <a:lvl6pPr lvl="5" rtl="0" algn="r">
              <a:spcBef>
                <a:spcPts val="0"/>
              </a:spcBef>
              <a:spcAft>
                <a:spcPts val="0"/>
              </a:spcAft>
              <a:buClr>
                <a:srgbClr val="FFFFFF"/>
              </a:buClr>
              <a:buSzPts val="2400"/>
              <a:buNone/>
              <a:defRPr sz="2400">
                <a:solidFill>
                  <a:srgbClr val="FFFFFF"/>
                </a:solidFill>
              </a:defRPr>
            </a:lvl6pPr>
            <a:lvl7pPr lvl="6" rtl="0" algn="r">
              <a:spcBef>
                <a:spcPts val="0"/>
              </a:spcBef>
              <a:spcAft>
                <a:spcPts val="0"/>
              </a:spcAft>
              <a:buClr>
                <a:srgbClr val="FFFFFF"/>
              </a:buClr>
              <a:buSzPts val="2400"/>
              <a:buNone/>
              <a:defRPr sz="2400">
                <a:solidFill>
                  <a:srgbClr val="FFFFFF"/>
                </a:solidFill>
              </a:defRPr>
            </a:lvl7pPr>
            <a:lvl8pPr lvl="7" rtl="0" algn="r">
              <a:spcBef>
                <a:spcPts val="0"/>
              </a:spcBef>
              <a:spcAft>
                <a:spcPts val="0"/>
              </a:spcAft>
              <a:buClr>
                <a:srgbClr val="FFFFFF"/>
              </a:buClr>
              <a:buSzPts val="2400"/>
              <a:buNone/>
              <a:defRPr sz="2400">
                <a:solidFill>
                  <a:srgbClr val="FFFFFF"/>
                </a:solidFill>
              </a:defRPr>
            </a:lvl8pPr>
            <a:lvl9pPr lvl="8" rtl="0" algn="r">
              <a:spcBef>
                <a:spcPts val="0"/>
              </a:spcBef>
              <a:spcAft>
                <a:spcPts val="0"/>
              </a:spcAft>
              <a:buClr>
                <a:srgbClr val="FFFFFF"/>
              </a:buClr>
              <a:buSzPts val="2400"/>
              <a:buNone/>
              <a:defRPr sz="2400">
                <a:solidFill>
                  <a:srgbClr val="FFFFFF"/>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 TEXT">
  <p:cSld name="CUSTOM_2_1_2">
    <p:bg>
      <p:bgPr>
        <a:gradFill>
          <a:gsLst>
            <a:gs pos="0">
              <a:srgbClr val="88D3CE"/>
            </a:gs>
            <a:gs pos="100000">
              <a:srgbClr val="423864"/>
            </a:gs>
          </a:gsLst>
          <a:lin ang="5400700" scaled="0"/>
        </a:gradFill>
      </p:bgPr>
    </p:bg>
    <p:spTree>
      <p:nvGrpSpPr>
        <p:cNvPr id="32" name="Shape 32"/>
        <p:cNvGrpSpPr/>
        <p:nvPr/>
      </p:nvGrpSpPr>
      <p:grpSpPr>
        <a:xfrm>
          <a:off x="0" y="0"/>
          <a:ext cx="0" cy="0"/>
          <a:chOff x="0" y="0"/>
          <a:chExt cx="0" cy="0"/>
        </a:xfrm>
      </p:grpSpPr>
      <p:sp>
        <p:nvSpPr>
          <p:cNvPr id="33" name="Google Shape;33;p5"/>
          <p:cNvSpPr txBox="1"/>
          <p:nvPr>
            <p:ph type="ctrTitle"/>
          </p:nvPr>
        </p:nvSpPr>
        <p:spPr>
          <a:xfrm flipH="1">
            <a:off x="-100" y="507400"/>
            <a:ext cx="8394900" cy="6705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3600"/>
              <a:buNone/>
              <a:defRPr sz="3600">
                <a:solidFill>
                  <a:srgbClr val="FFFFFF"/>
                </a:solidFill>
              </a:defRPr>
            </a:lvl1pPr>
            <a:lvl2pPr lvl="1" rtl="0" algn="r">
              <a:spcBef>
                <a:spcPts val="0"/>
              </a:spcBef>
              <a:spcAft>
                <a:spcPts val="0"/>
              </a:spcAft>
              <a:buClr>
                <a:srgbClr val="FFFFFF"/>
              </a:buClr>
              <a:buSzPts val="2400"/>
              <a:buNone/>
              <a:defRPr sz="2400">
                <a:solidFill>
                  <a:srgbClr val="FFFFFF"/>
                </a:solidFill>
              </a:defRPr>
            </a:lvl2pPr>
            <a:lvl3pPr lvl="2" rtl="0" algn="r">
              <a:spcBef>
                <a:spcPts val="0"/>
              </a:spcBef>
              <a:spcAft>
                <a:spcPts val="0"/>
              </a:spcAft>
              <a:buClr>
                <a:srgbClr val="FFFFFF"/>
              </a:buClr>
              <a:buSzPts val="2400"/>
              <a:buNone/>
              <a:defRPr sz="2400">
                <a:solidFill>
                  <a:srgbClr val="FFFFFF"/>
                </a:solidFill>
              </a:defRPr>
            </a:lvl3pPr>
            <a:lvl4pPr lvl="3" rtl="0" algn="r">
              <a:spcBef>
                <a:spcPts val="0"/>
              </a:spcBef>
              <a:spcAft>
                <a:spcPts val="0"/>
              </a:spcAft>
              <a:buClr>
                <a:srgbClr val="FFFFFF"/>
              </a:buClr>
              <a:buSzPts val="2400"/>
              <a:buNone/>
              <a:defRPr sz="2400">
                <a:solidFill>
                  <a:srgbClr val="FFFFFF"/>
                </a:solidFill>
              </a:defRPr>
            </a:lvl4pPr>
            <a:lvl5pPr lvl="4" rtl="0" algn="r">
              <a:spcBef>
                <a:spcPts val="0"/>
              </a:spcBef>
              <a:spcAft>
                <a:spcPts val="0"/>
              </a:spcAft>
              <a:buClr>
                <a:srgbClr val="FFFFFF"/>
              </a:buClr>
              <a:buSzPts val="2400"/>
              <a:buNone/>
              <a:defRPr sz="2400">
                <a:solidFill>
                  <a:srgbClr val="FFFFFF"/>
                </a:solidFill>
              </a:defRPr>
            </a:lvl5pPr>
            <a:lvl6pPr lvl="5" rtl="0" algn="r">
              <a:spcBef>
                <a:spcPts val="0"/>
              </a:spcBef>
              <a:spcAft>
                <a:spcPts val="0"/>
              </a:spcAft>
              <a:buClr>
                <a:srgbClr val="FFFFFF"/>
              </a:buClr>
              <a:buSzPts val="2400"/>
              <a:buNone/>
              <a:defRPr sz="2400">
                <a:solidFill>
                  <a:srgbClr val="FFFFFF"/>
                </a:solidFill>
              </a:defRPr>
            </a:lvl6pPr>
            <a:lvl7pPr lvl="6" rtl="0" algn="r">
              <a:spcBef>
                <a:spcPts val="0"/>
              </a:spcBef>
              <a:spcAft>
                <a:spcPts val="0"/>
              </a:spcAft>
              <a:buClr>
                <a:srgbClr val="FFFFFF"/>
              </a:buClr>
              <a:buSzPts val="2400"/>
              <a:buNone/>
              <a:defRPr sz="2400">
                <a:solidFill>
                  <a:srgbClr val="FFFFFF"/>
                </a:solidFill>
              </a:defRPr>
            </a:lvl7pPr>
            <a:lvl8pPr lvl="7" rtl="0" algn="r">
              <a:spcBef>
                <a:spcPts val="0"/>
              </a:spcBef>
              <a:spcAft>
                <a:spcPts val="0"/>
              </a:spcAft>
              <a:buClr>
                <a:srgbClr val="FFFFFF"/>
              </a:buClr>
              <a:buSzPts val="2400"/>
              <a:buNone/>
              <a:defRPr sz="2400">
                <a:solidFill>
                  <a:srgbClr val="FFFFFF"/>
                </a:solidFill>
              </a:defRPr>
            </a:lvl8pPr>
            <a:lvl9pPr lvl="8" rtl="0" algn="r">
              <a:spcBef>
                <a:spcPts val="0"/>
              </a:spcBef>
              <a:spcAft>
                <a:spcPts val="0"/>
              </a:spcAft>
              <a:buClr>
                <a:srgbClr val="FFFFFF"/>
              </a:buClr>
              <a:buSzPts val="2400"/>
              <a:buNone/>
              <a:defRPr sz="2400">
                <a:solidFill>
                  <a:srgbClr val="FFFFFF"/>
                </a:solidFill>
              </a:defRPr>
            </a:lvl9pPr>
          </a:lstStyle>
          <a:p/>
        </p:txBody>
      </p:sp>
      <p:sp>
        <p:nvSpPr>
          <p:cNvPr id="34" name="Google Shape;34;p5"/>
          <p:cNvSpPr/>
          <p:nvPr/>
        </p:nvSpPr>
        <p:spPr>
          <a:xfrm>
            <a:off x="6603225" y="2224175"/>
            <a:ext cx="2058600" cy="9027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a:t>         </a:t>
            </a:r>
            <a:endParaRPr/>
          </a:p>
        </p:txBody>
      </p:sp>
      <p:sp>
        <p:nvSpPr>
          <p:cNvPr id="35" name="Google Shape;35;p5"/>
          <p:cNvSpPr txBox="1"/>
          <p:nvPr>
            <p:ph hasCustomPrompt="1" idx="2" type="title"/>
          </p:nvPr>
        </p:nvSpPr>
        <p:spPr>
          <a:xfrm>
            <a:off x="6786025" y="2341875"/>
            <a:ext cx="1692900" cy="453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6" name="Google Shape;36;p5"/>
          <p:cNvSpPr txBox="1"/>
          <p:nvPr>
            <p:ph idx="1" type="subTitle"/>
          </p:nvPr>
        </p:nvSpPr>
        <p:spPr>
          <a:xfrm>
            <a:off x="6679232" y="275922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37" name="Google Shape;37;p5"/>
          <p:cNvSpPr/>
          <p:nvPr/>
        </p:nvSpPr>
        <p:spPr>
          <a:xfrm>
            <a:off x="4439025" y="2224175"/>
            <a:ext cx="2058600" cy="9027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a:t>         </a:t>
            </a:r>
            <a:endParaRPr/>
          </a:p>
        </p:txBody>
      </p:sp>
      <p:sp>
        <p:nvSpPr>
          <p:cNvPr id="38" name="Google Shape;38;p5"/>
          <p:cNvSpPr txBox="1"/>
          <p:nvPr>
            <p:ph hasCustomPrompt="1" idx="3" type="title"/>
          </p:nvPr>
        </p:nvSpPr>
        <p:spPr>
          <a:xfrm>
            <a:off x="4621825" y="2341875"/>
            <a:ext cx="1692900" cy="453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9" name="Google Shape;39;p5"/>
          <p:cNvSpPr txBox="1"/>
          <p:nvPr>
            <p:ph idx="4" type="subTitle"/>
          </p:nvPr>
        </p:nvSpPr>
        <p:spPr>
          <a:xfrm>
            <a:off x="4515032" y="275922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40" name="Google Shape;40;p5"/>
          <p:cNvSpPr/>
          <p:nvPr/>
        </p:nvSpPr>
        <p:spPr>
          <a:xfrm>
            <a:off x="6603225" y="3249050"/>
            <a:ext cx="2058600" cy="9027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a:t>         </a:t>
            </a:r>
            <a:endParaRPr/>
          </a:p>
        </p:txBody>
      </p:sp>
      <p:sp>
        <p:nvSpPr>
          <p:cNvPr id="41" name="Google Shape;41;p5"/>
          <p:cNvSpPr txBox="1"/>
          <p:nvPr>
            <p:ph hasCustomPrompt="1" idx="5" type="title"/>
          </p:nvPr>
        </p:nvSpPr>
        <p:spPr>
          <a:xfrm>
            <a:off x="6786025" y="3366750"/>
            <a:ext cx="1692900" cy="453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2" name="Google Shape;42;p5"/>
          <p:cNvSpPr txBox="1"/>
          <p:nvPr>
            <p:ph idx="6" type="subTitle"/>
          </p:nvPr>
        </p:nvSpPr>
        <p:spPr>
          <a:xfrm>
            <a:off x="6679232" y="3784100"/>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43" name="Google Shape;43;p5"/>
          <p:cNvSpPr/>
          <p:nvPr/>
        </p:nvSpPr>
        <p:spPr>
          <a:xfrm>
            <a:off x="4439025" y="3249050"/>
            <a:ext cx="2058600" cy="9027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a:t>         </a:t>
            </a:r>
            <a:endParaRPr/>
          </a:p>
        </p:txBody>
      </p:sp>
      <p:sp>
        <p:nvSpPr>
          <p:cNvPr id="44" name="Google Shape;44;p5"/>
          <p:cNvSpPr txBox="1"/>
          <p:nvPr>
            <p:ph hasCustomPrompt="1" idx="7" type="title"/>
          </p:nvPr>
        </p:nvSpPr>
        <p:spPr>
          <a:xfrm>
            <a:off x="4621825" y="3366750"/>
            <a:ext cx="1692900" cy="453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5" name="Google Shape;45;p5"/>
          <p:cNvSpPr txBox="1"/>
          <p:nvPr>
            <p:ph idx="8" type="subTitle"/>
          </p:nvPr>
        </p:nvSpPr>
        <p:spPr>
          <a:xfrm>
            <a:off x="4515032" y="3784100"/>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46" name="Google Shape;46;p5"/>
          <p:cNvSpPr/>
          <p:nvPr/>
        </p:nvSpPr>
        <p:spPr>
          <a:xfrm>
            <a:off x="1515950" y="1321325"/>
            <a:ext cx="2058600" cy="9027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a:t>         </a:t>
            </a:r>
            <a:endParaRPr/>
          </a:p>
        </p:txBody>
      </p:sp>
      <p:sp>
        <p:nvSpPr>
          <p:cNvPr id="47" name="Google Shape;47;p5"/>
          <p:cNvSpPr txBox="1"/>
          <p:nvPr>
            <p:ph hasCustomPrompt="1" idx="9" type="title"/>
          </p:nvPr>
        </p:nvSpPr>
        <p:spPr>
          <a:xfrm>
            <a:off x="1698750" y="1439025"/>
            <a:ext cx="1692900" cy="453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5"/>
          <p:cNvSpPr txBox="1"/>
          <p:nvPr>
            <p:ph idx="13" type="subTitle"/>
          </p:nvPr>
        </p:nvSpPr>
        <p:spPr>
          <a:xfrm>
            <a:off x="1591957" y="185637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pic>
        <p:nvPicPr>
          <p:cNvPr id="49" name="Google Shape;49;p5"/>
          <p:cNvPicPr preferRelativeResize="0"/>
          <p:nvPr/>
        </p:nvPicPr>
        <p:blipFill>
          <a:blip r:embed="rId2">
            <a:alphaModFix/>
          </a:blip>
          <a:stretch>
            <a:fillRect/>
          </a:stretch>
        </p:blipFill>
        <p:spPr>
          <a:xfrm>
            <a:off x="0" y="0"/>
            <a:ext cx="2300675" cy="20759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2_1_1">
    <p:bg>
      <p:bgPr>
        <a:gradFill>
          <a:gsLst>
            <a:gs pos="0">
              <a:srgbClr val="88D3CE"/>
            </a:gs>
            <a:gs pos="100000">
              <a:srgbClr val="423864"/>
            </a:gs>
          </a:gsLst>
          <a:lin ang="5400700" scaled="0"/>
        </a:gradFill>
      </p:bgPr>
    </p:bg>
    <p:spTree>
      <p:nvGrpSpPr>
        <p:cNvPr id="50" name="Shape 50"/>
        <p:cNvGrpSpPr/>
        <p:nvPr/>
      </p:nvGrpSpPr>
      <p:grpSpPr>
        <a:xfrm>
          <a:off x="0" y="0"/>
          <a:ext cx="0" cy="0"/>
          <a:chOff x="0" y="0"/>
          <a:chExt cx="0" cy="0"/>
        </a:xfrm>
      </p:grpSpPr>
      <p:pic>
        <p:nvPicPr>
          <p:cNvPr id="51" name="Google Shape;51;p6"/>
          <p:cNvPicPr preferRelativeResize="0"/>
          <p:nvPr/>
        </p:nvPicPr>
        <p:blipFill>
          <a:blip r:embed="rId2">
            <a:alphaModFix/>
          </a:blip>
          <a:stretch>
            <a:fillRect/>
          </a:stretch>
        </p:blipFill>
        <p:spPr>
          <a:xfrm>
            <a:off x="0" y="0"/>
            <a:ext cx="2300675" cy="2075900"/>
          </a:xfrm>
          <a:prstGeom prst="rect">
            <a:avLst/>
          </a:prstGeom>
          <a:noFill/>
          <a:ln>
            <a:noFill/>
          </a:ln>
        </p:spPr>
      </p:pic>
      <p:sp>
        <p:nvSpPr>
          <p:cNvPr id="52" name="Google Shape;52;p6"/>
          <p:cNvSpPr txBox="1"/>
          <p:nvPr>
            <p:ph type="ctrTitle"/>
          </p:nvPr>
        </p:nvSpPr>
        <p:spPr>
          <a:xfrm flipH="1">
            <a:off x="355600" y="2236500"/>
            <a:ext cx="3956100" cy="670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FFFFFF"/>
              </a:buClr>
              <a:buSzPts val="3600"/>
              <a:buNone/>
              <a:defRPr sz="3600">
                <a:solidFill>
                  <a:srgbClr val="FFFFFF"/>
                </a:solidFill>
              </a:defRPr>
            </a:lvl1pPr>
            <a:lvl2pPr lvl="1" rtl="0" algn="r">
              <a:spcBef>
                <a:spcPts val="0"/>
              </a:spcBef>
              <a:spcAft>
                <a:spcPts val="0"/>
              </a:spcAft>
              <a:buClr>
                <a:srgbClr val="FFFFFF"/>
              </a:buClr>
              <a:buSzPts val="2400"/>
              <a:buNone/>
              <a:defRPr sz="2400">
                <a:solidFill>
                  <a:srgbClr val="FFFFFF"/>
                </a:solidFill>
              </a:defRPr>
            </a:lvl2pPr>
            <a:lvl3pPr lvl="2" rtl="0" algn="r">
              <a:spcBef>
                <a:spcPts val="0"/>
              </a:spcBef>
              <a:spcAft>
                <a:spcPts val="0"/>
              </a:spcAft>
              <a:buClr>
                <a:srgbClr val="FFFFFF"/>
              </a:buClr>
              <a:buSzPts val="2400"/>
              <a:buNone/>
              <a:defRPr sz="2400">
                <a:solidFill>
                  <a:srgbClr val="FFFFFF"/>
                </a:solidFill>
              </a:defRPr>
            </a:lvl3pPr>
            <a:lvl4pPr lvl="3" rtl="0" algn="r">
              <a:spcBef>
                <a:spcPts val="0"/>
              </a:spcBef>
              <a:spcAft>
                <a:spcPts val="0"/>
              </a:spcAft>
              <a:buClr>
                <a:srgbClr val="FFFFFF"/>
              </a:buClr>
              <a:buSzPts val="2400"/>
              <a:buNone/>
              <a:defRPr sz="2400">
                <a:solidFill>
                  <a:srgbClr val="FFFFFF"/>
                </a:solidFill>
              </a:defRPr>
            </a:lvl4pPr>
            <a:lvl5pPr lvl="4" rtl="0" algn="r">
              <a:spcBef>
                <a:spcPts val="0"/>
              </a:spcBef>
              <a:spcAft>
                <a:spcPts val="0"/>
              </a:spcAft>
              <a:buClr>
                <a:srgbClr val="FFFFFF"/>
              </a:buClr>
              <a:buSzPts val="2400"/>
              <a:buNone/>
              <a:defRPr sz="2400">
                <a:solidFill>
                  <a:srgbClr val="FFFFFF"/>
                </a:solidFill>
              </a:defRPr>
            </a:lvl5pPr>
            <a:lvl6pPr lvl="5" rtl="0" algn="r">
              <a:spcBef>
                <a:spcPts val="0"/>
              </a:spcBef>
              <a:spcAft>
                <a:spcPts val="0"/>
              </a:spcAft>
              <a:buClr>
                <a:srgbClr val="FFFFFF"/>
              </a:buClr>
              <a:buSzPts val="2400"/>
              <a:buNone/>
              <a:defRPr sz="2400">
                <a:solidFill>
                  <a:srgbClr val="FFFFFF"/>
                </a:solidFill>
              </a:defRPr>
            </a:lvl6pPr>
            <a:lvl7pPr lvl="6" rtl="0" algn="r">
              <a:spcBef>
                <a:spcPts val="0"/>
              </a:spcBef>
              <a:spcAft>
                <a:spcPts val="0"/>
              </a:spcAft>
              <a:buClr>
                <a:srgbClr val="FFFFFF"/>
              </a:buClr>
              <a:buSzPts val="2400"/>
              <a:buNone/>
              <a:defRPr sz="2400">
                <a:solidFill>
                  <a:srgbClr val="FFFFFF"/>
                </a:solidFill>
              </a:defRPr>
            </a:lvl7pPr>
            <a:lvl8pPr lvl="7" rtl="0" algn="r">
              <a:spcBef>
                <a:spcPts val="0"/>
              </a:spcBef>
              <a:spcAft>
                <a:spcPts val="0"/>
              </a:spcAft>
              <a:buClr>
                <a:srgbClr val="FFFFFF"/>
              </a:buClr>
              <a:buSzPts val="2400"/>
              <a:buNone/>
              <a:defRPr sz="2400">
                <a:solidFill>
                  <a:srgbClr val="FFFFFF"/>
                </a:solidFill>
              </a:defRPr>
            </a:lvl8pPr>
            <a:lvl9pPr lvl="8" rtl="0" algn="r">
              <a:spcBef>
                <a:spcPts val="0"/>
              </a:spcBef>
              <a:spcAft>
                <a:spcPts val="0"/>
              </a:spcAft>
              <a:buClr>
                <a:srgbClr val="FFFFFF"/>
              </a:buClr>
              <a:buSzPts val="2400"/>
              <a:buNone/>
              <a:defRPr sz="2400">
                <a:solidFill>
                  <a:srgbClr val="FFFFFF"/>
                </a:solidFill>
              </a:defRPr>
            </a:lvl9pPr>
          </a:lstStyle>
          <a:p/>
        </p:txBody>
      </p:sp>
      <p:sp>
        <p:nvSpPr>
          <p:cNvPr id="53" name="Google Shape;53;p6"/>
          <p:cNvSpPr txBox="1"/>
          <p:nvPr>
            <p:ph idx="1" type="subTitle"/>
          </p:nvPr>
        </p:nvSpPr>
        <p:spPr>
          <a:xfrm>
            <a:off x="4837607" y="2387850"/>
            <a:ext cx="1906500" cy="36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nSpc>
                <a:spcPct val="100000"/>
              </a:lnSpc>
              <a:spcBef>
                <a:spcPts val="0"/>
              </a:spcBef>
              <a:spcAft>
                <a:spcPts val="0"/>
              </a:spcAft>
              <a:buClr>
                <a:srgbClr val="FFFFFF"/>
              </a:buClr>
              <a:buSzPts val="1200"/>
              <a:buNone/>
              <a:defRPr sz="1200">
                <a:solidFill>
                  <a:srgbClr val="FFFFFF"/>
                </a:solidFill>
              </a:defRPr>
            </a:lvl2pPr>
            <a:lvl3pPr lvl="2" rtl="0">
              <a:lnSpc>
                <a:spcPct val="100000"/>
              </a:lnSpc>
              <a:spcBef>
                <a:spcPts val="0"/>
              </a:spcBef>
              <a:spcAft>
                <a:spcPts val="0"/>
              </a:spcAft>
              <a:buClr>
                <a:srgbClr val="FFFFFF"/>
              </a:buClr>
              <a:buSzPts val="1200"/>
              <a:buNone/>
              <a:defRPr sz="1200">
                <a:solidFill>
                  <a:srgbClr val="FFFFFF"/>
                </a:solidFill>
              </a:defRPr>
            </a:lvl3pPr>
            <a:lvl4pPr lvl="3" rtl="0">
              <a:lnSpc>
                <a:spcPct val="100000"/>
              </a:lnSpc>
              <a:spcBef>
                <a:spcPts val="0"/>
              </a:spcBef>
              <a:spcAft>
                <a:spcPts val="0"/>
              </a:spcAft>
              <a:buClr>
                <a:srgbClr val="FFFFFF"/>
              </a:buClr>
              <a:buSzPts val="1200"/>
              <a:buNone/>
              <a:defRPr sz="1200">
                <a:solidFill>
                  <a:srgbClr val="FFFFFF"/>
                </a:solidFill>
              </a:defRPr>
            </a:lvl4pPr>
            <a:lvl5pPr lvl="4" rtl="0">
              <a:lnSpc>
                <a:spcPct val="100000"/>
              </a:lnSpc>
              <a:spcBef>
                <a:spcPts val="0"/>
              </a:spcBef>
              <a:spcAft>
                <a:spcPts val="0"/>
              </a:spcAft>
              <a:buClr>
                <a:srgbClr val="FFFFFF"/>
              </a:buClr>
              <a:buSzPts val="1200"/>
              <a:buNone/>
              <a:defRPr sz="1200">
                <a:solidFill>
                  <a:srgbClr val="FFFFFF"/>
                </a:solidFill>
              </a:defRPr>
            </a:lvl5pPr>
            <a:lvl6pPr lvl="5" rtl="0">
              <a:lnSpc>
                <a:spcPct val="100000"/>
              </a:lnSpc>
              <a:spcBef>
                <a:spcPts val="0"/>
              </a:spcBef>
              <a:spcAft>
                <a:spcPts val="0"/>
              </a:spcAft>
              <a:buClr>
                <a:srgbClr val="FFFFFF"/>
              </a:buClr>
              <a:buSzPts val="1200"/>
              <a:buNone/>
              <a:defRPr sz="1200">
                <a:solidFill>
                  <a:srgbClr val="FFFFFF"/>
                </a:solidFill>
              </a:defRPr>
            </a:lvl6pPr>
            <a:lvl7pPr lvl="6" rtl="0">
              <a:lnSpc>
                <a:spcPct val="100000"/>
              </a:lnSpc>
              <a:spcBef>
                <a:spcPts val="0"/>
              </a:spcBef>
              <a:spcAft>
                <a:spcPts val="0"/>
              </a:spcAft>
              <a:buClr>
                <a:srgbClr val="FFFFFF"/>
              </a:buClr>
              <a:buSzPts val="1200"/>
              <a:buNone/>
              <a:defRPr sz="1200">
                <a:solidFill>
                  <a:srgbClr val="FFFFFF"/>
                </a:solidFill>
              </a:defRPr>
            </a:lvl7pPr>
            <a:lvl8pPr lvl="7" rtl="0">
              <a:lnSpc>
                <a:spcPct val="100000"/>
              </a:lnSpc>
              <a:spcBef>
                <a:spcPts val="0"/>
              </a:spcBef>
              <a:spcAft>
                <a:spcPts val="0"/>
              </a:spcAft>
              <a:buClr>
                <a:srgbClr val="FFFFFF"/>
              </a:buClr>
              <a:buSzPts val="1200"/>
              <a:buNone/>
              <a:defRPr sz="1200">
                <a:solidFill>
                  <a:srgbClr val="FFFFFF"/>
                </a:solidFill>
              </a:defRPr>
            </a:lvl8pPr>
            <a:lvl9pPr lvl="8" rtl="0">
              <a:lnSpc>
                <a:spcPct val="100000"/>
              </a:lnSpc>
              <a:spcBef>
                <a:spcPts val="0"/>
              </a:spcBef>
              <a:spcAft>
                <a:spcPts val="0"/>
              </a:spcAft>
              <a:buClr>
                <a:srgbClr val="FFFFFF"/>
              </a:buClr>
              <a:buSzPts val="1200"/>
              <a:buNone/>
              <a:defRPr sz="1200">
                <a:solidFill>
                  <a:srgbClr val="FFFFFF"/>
                </a:solidFill>
              </a:defRPr>
            </a:lvl9pPr>
          </a:lstStyle>
          <a:p/>
        </p:txBody>
      </p:sp>
      <p:pic>
        <p:nvPicPr>
          <p:cNvPr id="54" name="Google Shape;54;p6"/>
          <p:cNvPicPr preferRelativeResize="0"/>
          <p:nvPr/>
        </p:nvPicPr>
        <p:blipFill>
          <a:blip r:embed="rId2">
            <a:alphaModFix/>
          </a:blip>
          <a:stretch>
            <a:fillRect/>
          </a:stretch>
        </p:blipFill>
        <p:spPr>
          <a:xfrm rot="10800000">
            <a:off x="6843325" y="3067600"/>
            <a:ext cx="2300675" cy="2075900"/>
          </a:xfrm>
          <a:prstGeom prst="rect">
            <a:avLst/>
          </a:prstGeom>
          <a:noFill/>
          <a:ln>
            <a:noFill/>
          </a:ln>
        </p:spPr>
      </p:pic>
      <p:cxnSp>
        <p:nvCxnSpPr>
          <p:cNvPr id="55" name="Google Shape;55;p6"/>
          <p:cNvCxnSpPr/>
          <p:nvPr/>
        </p:nvCxnSpPr>
        <p:spPr>
          <a:xfrm>
            <a:off x="4572000" y="1228200"/>
            <a:ext cx="0" cy="26871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2">
    <p:spTree>
      <p:nvGrpSpPr>
        <p:cNvPr id="56" name="Shape 56"/>
        <p:cNvGrpSpPr/>
        <p:nvPr/>
      </p:nvGrpSpPr>
      <p:grpSpPr>
        <a:xfrm>
          <a:off x="0" y="0"/>
          <a:ext cx="0" cy="0"/>
          <a:chOff x="0" y="0"/>
          <a:chExt cx="0" cy="0"/>
        </a:xfrm>
      </p:grpSpPr>
      <p:sp>
        <p:nvSpPr>
          <p:cNvPr id="57" name="Google Shape;57;p7"/>
          <p:cNvSpPr txBox="1"/>
          <p:nvPr>
            <p:ph idx="1" type="subTitle"/>
          </p:nvPr>
        </p:nvSpPr>
        <p:spPr>
          <a:xfrm>
            <a:off x="1397425" y="2809300"/>
            <a:ext cx="3012600" cy="174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nSpc>
                <a:spcPct val="100000"/>
              </a:lnSpc>
              <a:spcBef>
                <a:spcPts val="0"/>
              </a:spcBef>
              <a:spcAft>
                <a:spcPts val="0"/>
              </a:spcAft>
              <a:buClr>
                <a:srgbClr val="FFFFFF"/>
              </a:buClr>
              <a:buSzPts val="1200"/>
              <a:buNone/>
              <a:defRPr sz="1200">
                <a:solidFill>
                  <a:srgbClr val="FFFFFF"/>
                </a:solidFill>
              </a:defRPr>
            </a:lvl2pPr>
            <a:lvl3pPr lvl="2" rtl="0">
              <a:lnSpc>
                <a:spcPct val="100000"/>
              </a:lnSpc>
              <a:spcBef>
                <a:spcPts val="0"/>
              </a:spcBef>
              <a:spcAft>
                <a:spcPts val="0"/>
              </a:spcAft>
              <a:buClr>
                <a:srgbClr val="FFFFFF"/>
              </a:buClr>
              <a:buSzPts val="1200"/>
              <a:buNone/>
              <a:defRPr sz="1200">
                <a:solidFill>
                  <a:srgbClr val="FFFFFF"/>
                </a:solidFill>
              </a:defRPr>
            </a:lvl3pPr>
            <a:lvl4pPr lvl="3" rtl="0">
              <a:lnSpc>
                <a:spcPct val="100000"/>
              </a:lnSpc>
              <a:spcBef>
                <a:spcPts val="0"/>
              </a:spcBef>
              <a:spcAft>
                <a:spcPts val="0"/>
              </a:spcAft>
              <a:buClr>
                <a:srgbClr val="FFFFFF"/>
              </a:buClr>
              <a:buSzPts val="1200"/>
              <a:buNone/>
              <a:defRPr sz="1200">
                <a:solidFill>
                  <a:srgbClr val="FFFFFF"/>
                </a:solidFill>
              </a:defRPr>
            </a:lvl4pPr>
            <a:lvl5pPr lvl="4" rtl="0">
              <a:lnSpc>
                <a:spcPct val="100000"/>
              </a:lnSpc>
              <a:spcBef>
                <a:spcPts val="0"/>
              </a:spcBef>
              <a:spcAft>
                <a:spcPts val="0"/>
              </a:spcAft>
              <a:buClr>
                <a:srgbClr val="FFFFFF"/>
              </a:buClr>
              <a:buSzPts val="1200"/>
              <a:buNone/>
              <a:defRPr sz="1200">
                <a:solidFill>
                  <a:srgbClr val="FFFFFF"/>
                </a:solidFill>
              </a:defRPr>
            </a:lvl5pPr>
            <a:lvl6pPr lvl="5" rtl="0">
              <a:lnSpc>
                <a:spcPct val="100000"/>
              </a:lnSpc>
              <a:spcBef>
                <a:spcPts val="0"/>
              </a:spcBef>
              <a:spcAft>
                <a:spcPts val="0"/>
              </a:spcAft>
              <a:buClr>
                <a:srgbClr val="FFFFFF"/>
              </a:buClr>
              <a:buSzPts val="1200"/>
              <a:buNone/>
              <a:defRPr sz="1200">
                <a:solidFill>
                  <a:srgbClr val="FFFFFF"/>
                </a:solidFill>
              </a:defRPr>
            </a:lvl6pPr>
            <a:lvl7pPr lvl="6" rtl="0">
              <a:lnSpc>
                <a:spcPct val="100000"/>
              </a:lnSpc>
              <a:spcBef>
                <a:spcPts val="0"/>
              </a:spcBef>
              <a:spcAft>
                <a:spcPts val="0"/>
              </a:spcAft>
              <a:buClr>
                <a:srgbClr val="FFFFFF"/>
              </a:buClr>
              <a:buSzPts val="1200"/>
              <a:buNone/>
              <a:defRPr sz="1200">
                <a:solidFill>
                  <a:srgbClr val="FFFFFF"/>
                </a:solidFill>
              </a:defRPr>
            </a:lvl7pPr>
            <a:lvl8pPr lvl="7" rtl="0">
              <a:lnSpc>
                <a:spcPct val="100000"/>
              </a:lnSpc>
              <a:spcBef>
                <a:spcPts val="0"/>
              </a:spcBef>
              <a:spcAft>
                <a:spcPts val="0"/>
              </a:spcAft>
              <a:buClr>
                <a:srgbClr val="FFFFFF"/>
              </a:buClr>
              <a:buSzPts val="1200"/>
              <a:buNone/>
              <a:defRPr sz="1200">
                <a:solidFill>
                  <a:srgbClr val="FFFFFF"/>
                </a:solidFill>
              </a:defRPr>
            </a:lvl8pPr>
            <a:lvl9pPr lvl="8" rtl="0">
              <a:lnSpc>
                <a:spcPct val="100000"/>
              </a:lnSpc>
              <a:spcBef>
                <a:spcPts val="0"/>
              </a:spcBef>
              <a:spcAft>
                <a:spcPts val="0"/>
              </a:spcAft>
              <a:buClr>
                <a:srgbClr val="FFFFFF"/>
              </a:buClr>
              <a:buSzPts val="1200"/>
              <a:buNone/>
              <a:defRPr sz="1200">
                <a:solidFill>
                  <a:srgbClr val="FFFFFF"/>
                </a:solidFill>
              </a:defRPr>
            </a:lvl9pPr>
          </a:lstStyle>
          <a:p/>
        </p:txBody>
      </p:sp>
      <p:pic>
        <p:nvPicPr>
          <p:cNvPr id="58" name="Google Shape;58;p7"/>
          <p:cNvPicPr preferRelativeResize="0"/>
          <p:nvPr/>
        </p:nvPicPr>
        <p:blipFill>
          <a:blip r:embed="rId2">
            <a:alphaModFix/>
          </a:blip>
          <a:stretch>
            <a:fillRect/>
          </a:stretch>
        </p:blipFill>
        <p:spPr>
          <a:xfrm rot="10800000">
            <a:off x="5334325" y="1725475"/>
            <a:ext cx="3802725" cy="3431200"/>
          </a:xfrm>
          <a:prstGeom prst="rect">
            <a:avLst/>
          </a:prstGeom>
          <a:noFill/>
          <a:ln>
            <a:noFill/>
          </a:ln>
        </p:spPr>
      </p:pic>
      <p:cxnSp>
        <p:nvCxnSpPr>
          <p:cNvPr id="59" name="Google Shape;59;p7"/>
          <p:cNvCxnSpPr/>
          <p:nvPr/>
        </p:nvCxnSpPr>
        <p:spPr>
          <a:xfrm>
            <a:off x="3444375" y="2693550"/>
            <a:ext cx="1797900" cy="0"/>
          </a:xfrm>
          <a:prstGeom prst="straightConnector1">
            <a:avLst/>
          </a:prstGeom>
          <a:noFill/>
          <a:ln cap="flat" cmpd="sng" w="19050">
            <a:solidFill>
              <a:srgbClr val="FFFFFF"/>
            </a:solidFill>
            <a:prstDash val="solid"/>
            <a:round/>
            <a:headEnd len="med" w="med" type="none"/>
            <a:tailEnd len="med" w="med" type="none"/>
          </a:ln>
        </p:spPr>
      </p:cxnSp>
      <p:sp>
        <p:nvSpPr>
          <p:cNvPr id="60" name="Google Shape;60;p7"/>
          <p:cNvSpPr txBox="1"/>
          <p:nvPr>
            <p:ph type="ctrTitle"/>
          </p:nvPr>
        </p:nvSpPr>
        <p:spPr>
          <a:xfrm flipH="1">
            <a:off x="2714084" y="1890188"/>
            <a:ext cx="3956100" cy="6705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4800"/>
              <a:buNone/>
              <a:defRPr sz="4800">
                <a:solidFill>
                  <a:srgbClr val="FFFFFF"/>
                </a:solidFill>
              </a:defRPr>
            </a:lvl1pPr>
            <a:lvl2pPr lvl="1" rtl="0" algn="r">
              <a:spcBef>
                <a:spcPts val="0"/>
              </a:spcBef>
              <a:spcAft>
                <a:spcPts val="0"/>
              </a:spcAft>
              <a:buClr>
                <a:srgbClr val="FFFFFF"/>
              </a:buClr>
              <a:buSzPts val="2400"/>
              <a:buNone/>
              <a:defRPr sz="2400">
                <a:solidFill>
                  <a:srgbClr val="FFFFFF"/>
                </a:solidFill>
              </a:defRPr>
            </a:lvl2pPr>
            <a:lvl3pPr lvl="2" rtl="0" algn="r">
              <a:spcBef>
                <a:spcPts val="0"/>
              </a:spcBef>
              <a:spcAft>
                <a:spcPts val="0"/>
              </a:spcAft>
              <a:buClr>
                <a:srgbClr val="FFFFFF"/>
              </a:buClr>
              <a:buSzPts val="2400"/>
              <a:buNone/>
              <a:defRPr sz="2400">
                <a:solidFill>
                  <a:srgbClr val="FFFFFF"/>
                </a:solidFill>
              </a:defRPr>
            </a:lvl3pPr>
            <a:lvl4pPr lvl="3" rtl="0" algn="r">
              <a:spcBef>
                <a:spcPts val="0"/>
              </a:spcBef>
              <a:spcAft>
                <a:spcPts val="0"/>
              </a:spcAft>
              <a:buClr>
                <a:srgbClr val="FFFFFF"/>
              </a:buClr>
              <a:buSzPts val="2400"/>
              <a:buNone/>
              <a:defRPr sz="2400">
                <a:solidFill>
                  <a:srgbClr val="FFFFFF"/>
                </a:solidFill>
              </a:defRPr>
            </a:lvl4pPr>
            <a:lvl5pPr lvl="4" rtl="0" algn="r">
              <a:spcBef>
                <a:spcPts val="0"/>
              </a:spcBef>
              <a:spcAft>
                <a:spcPts val="0"/>
              </a:spcAft>
              <a:buClr>
                <a:srgbClr val="FFFFFF"/>
              </a:buClr>
              <a:buSzPts val="2400"/>
              <a:buNone/>
              <a:defRPr sz="2400">
                <a:solidFill>
                  <a:srgbClr val="FFFFFF"/>
                </a:solidFill>
              </a:defRPr>
            </a:lvl5pPr>
            <a:lvl6pPr lvl="5" rtl="0" algn="r">
              <a:spcBef>
                <a:spcPts val="0"/>
              </a:spcBef>
              <a:spcAft>
                <a:spcPts val="0"/>
              </a:spcAft>
              <a:buClr>
                <a:srgbClr val="FFFFFF"/>
              </a:buClr>
              <a:buSzPts val="2400"/>
              <a:buNone/>
              <a:defRPr sz="2400">
                <a:solidFill>
                  <a:srgbClr val="FFFFFF"/>
                </a:solidFill>
              </a:defRPr>
            </a:lvl6pPr>
            <a:lvl7pPr lvl="6" rtl="0" algn="r">
              <a:spcBef>
                <a:spcPts val="0"/>
              </a:spcBef>
              <a:spcAft>
                <a:spcPts val="0"/>
              </a:spcAft>
              <a:buClr>
                <a:srgbClr val="FFFFFF"/>
              </a:buClr>
              <a:buSzPts val="2400"/>
              <a:buNone/>
              <a:defRPr sz="2400">
                <a:solidFill>
                  <a:srgbClr val="FFFFFF"/>
                </a:solidFill>
              </a:defRPr>
            </a:lvl7pPr>
            <a:lvl8pPr lvl="7" rtl="0" algn="r">
              <a:spcBef>
                <a:spcPts val="0"/>
              </a:spcBef>
              <a:spcAft>
                <a:spcPts val="0"/>
              </a:spcAft>
              <a:buClr>
                <a:srgbClr val="FFFFFF"/>
              </a:buClr>
              <a:buSzPts val="2400"/>
              <a:buNone/>
              <a:defRPr sz="2400">
                <a:solidFill>
                  <a:srgbClr val="FFFFFF"/>
                </a:solidFill>
              </a:defRPr>
            </a:lvl8pPr>
            <a:lvl9pPr lvl="8" rtl="0" algn="r">
              <a:spcBef>
                <a:spcPts val="0"/>
              </a:spcBef>
              <a:spcAft>
                <a:spcPts val="0"/>
              </a:spcAft>
              <a:buClr>
                <a:srgbClr val="FFFFFF"/>
              </a:buClr>
              <a:buSzPts val="2400"/>
              <a:buNone/>
              <a:defRPr sz="2400">
                <a:solidFill>
                  <a:srgbClr val="FFFFFF"/>
                </a:solidFill>
              </a:defRPr>
            </a:lvl9pPr>
          </a:lstStyle>
          <a:p/>
        </p:txBody>
      </p:sp>
    </p:spTree>
  </p:cSld>
  <p:clrMapOvr>
    <a:masterClrMapping/>
  </p:clrMapOvr>
  <p:extLst>
    <p:ext uri="{DCECCB84-F9BA-43D5-87BE-67443E8EF086}">
      <p15:sldGuideLst>
        <p15:guide id="1" pos="2778">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3">
    <p:spTree>
      <p:nvGrpSpPr>
        <p:cNvPr id="61" name="Shape 61"/>
        <p:cNvGrpSpPr/>
        <p:nvPr/>
      </p:nvGrpSpPr>
      <p:grpSpPr>
        <a:xfrm>
          <a:off x="0" y="0"/>
          <a:ext cx="0" cy="0"/>
          <a:chOff x="0" y="0"/>
          <a:chExt cx="0" cy="0"/>
        </a:xfrm>
      </p:grpSpPr>
      <p:pic>
        <p:nvPicPr>
          <p:cNvPr id="62" name="Google Shape;62;p8"/>
          <p:cNvPicPr preferRelativeResize="0"/>
          <p:nvPr/>
        </p:nvPicPr>
        <p:blipFill>
          <a:blip r:embed="rId2">
            <a:alphaModFix/>
          </a:blip>
          <a:stretch>
            <a:fillRect/>
          </a:stretch>
        </p:blipFill>
        <p:spPr>
          <a:xfrm flipH="1">
            <a:off x="6843225" y="0"/>
            <a:ext cx="2300675" cy="2075900"/>
          </a:xfrm>
          <a:prstGeom prst="rect">
            <a:avLst/>
          </a:prstGeom>
          <a:noFill/>
          <a:ln>
            <a:noFill/>
          </a:ln>
        </p:spPr>
      </p:pic>
      <p:sp>
        <p:nvSpPr>
          <p:cNvPr id="63" name="Google Shape;63;p8"/>
          <p:cNvSpPr txBox="1"/>
          <p:nvPr>
            <p:ph type="ctrTitle"/>
          </p:nvPr>
        </p:nvSpPr>
        <p:spPr>
          <a:xfrm>
            <a:off x="749100" y="507400"/>
            <a:ext cx="8394900" cy="6705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600"/>
              <a:buNone/>
              <a:defRPr sz="3600">
                <a:solidFill>
                  <a:srgbClr val="FFFFFF"/>
                </a:solidFill>
              </a:defRPr>
            </a:lvl1pPr>
            <a:lvl2pPr lvl="1" rtl="0" algn="r">
              <a:spcBef>
                <a:spcPts val="0"/>
              </a:spcBef>
              <a:spcAft>
                <a:spcPts val="0"/>
              </a:spcAft>
              <a:buClr>
                <a:srgbClr val="FFFFFF"/>
              </a:buClr>
              <a:buSzPts val="2400"/>
              <a:buNone/>
              <a:defRPr sz="2400">
                <a:solidFill>
                  <a:srgbClr val="FFFFFF"/>
                </a:solidFill>
              </a:defRPr>
            </a:lvl2pPr>
            <a:lvl3pPr lvl="2" rtl="0" algn="r">
              <a:spcBef>
                <a:spcPts val="0"/>
              </a:spcBef>
              <a:spcAft>
                <a:spcPts val="0"/>
              </a:spcAft>
              <a:buClr>
                <a:srgbClr val="FFFFFF"/>
              </a:buClr>
              <a:buSzPts val="2400"/>
              <a:buNone/>
              <a:defRPr sz="2400">
                <a:solidFill>
                  <a:srgbClr val="FFFFFF"/>
                </a:solidFill>
              </a:defRPr>
            </a:lvl3pPr>
            <a:lvl4pPr lvl="3" rtl="0" algn="r">
              <a:spcBef>
                <a:spcPts val="0"/>
              </a:spcBef>
              <a:spcAft>
                <a:spcPts val="0"/>
              </a:spcAft>
              <a:buClr>
                <a:srgbClr val="FFFFFF"/>
              </a:buClr>
              <a:buSzPts val="2400"/>
              <a:buNone/>
              <a:defRPr sz="2400">
                <a:solidFill>
                  <a:srgbClr val="FFFFFF"/>
                </a:solidFill>
              </a:defRPr>
            </a:lvl4pPr>
            <a:lvl5pPr lvl="4" rtl="0" algn="r">
              <a:spcBef>
                <a:spcPts val="0"/>
              </a:spcBef>
              <a:spcAft>
                <a:spcPts val="0"/>
              </a:spcAft>
              <a:buClr>
                <a:srgbClr val="FFFFFF"/>
              </a:buClr>
              <a:buSzPts val="2400"/>
              <a:buNone/>
              <a:defRPr sz="2400">
                <a:solidFill>
                  <a:srgbClr val="FFFFFF"/>
                </a:solidFill>
              </a:defRPr>
            </a:lvl5pPr>
            <a:lvl6pPr lvl="5" rtl="0" algn="r">
              <a:spcBef>
                <a:spcPts val="0"/>
              </a:spcBef>
              <a:spcAft>
                <a:spcPts val="0"/>
              </a:spcAft>
              <a:buClr>
                <a:srgbClr val="FFFFFF"/>
              </a:buClr>
              <a:buSzPts val="2400"/>
              <a:buNone/>
              <a:defRPr sz="2400">
                <a:solidFill>
                  <a:srgbClr val="FFFFFF"/>
                </a:solidFill>
              </a:defRPr>
            </a:lvl6pPr>
            <a:lvl7pPr lvl="6" rtl="0" algn="r">
              <a:spcBef>
                <a:spcPts val="0"/>
              </a:spcBef>
              <a:spcAft>
                <a:spcPts val="0"/>
              </a:spcAft>
              <a:buClr>
                <a:srgbClr val="FFFFFF"/>
              </a:buClr>
              <a:buSzPts val="2400"/>
              <a:buNone/>
              <a:defRPr sz="2400">
                <a:solidFill>
                  <a:srgbClr val="FFFFFF"/>
                </a:solidFill>
              </a:defRPr>
            </a:lvl7pPr>
            <a:lvl8pPr lvl="7" rtl="0" algn="r">
              <a:spcBef>
                <a:spcPts val="0"/>
              </a:spcBef>
              <a:spcAft>
                <a:spcPts val="0"/>
              </a:spcAft>
              <a:buClr>
                <a:srgbClr val="FFFFFF"/>
              </a:buClr>
              <a:buSzPts val="2400"/>
              <a:buNone/>
              <a:defRPr sz="2400">
                <a:solidFill>
                  <a:srgbClr val="FFFFFF"/>
                </a:solidFill>
              </a:defRPr>
            </a:lvl8pPr>
            <a:lvl9pPr lvl="8" rtl="0" algn="r">
              <a:spcBef>
                <a:spcPts val="0"/>
              </a:spcBef>
              <a:spcAft>
                <a:spcPts val="0"/>
              </a:spcAft>
              <a:buClr>
                <a:srgbClr val="FFFFFF"/>
              </a:buClr>
              <a:buSzPts val="2400"/>
              <a:buNone/>
              <a:defRPr sz="2400">
                <a:solidFill>
                  <a:srgbClr val="FFFFFF"/>
                </a:solidFill>
              </a:defRPr>
            </a:lvl9pPr>
          </a:lstStyle>
          <a:p/>
        </p:txBody>
      </p:sp>
      <p:sp>
        <p:nvSpPr>
          <p:cNvPr id="64" name="Google Shape;64;p8"/>
          <p:cNvSpPr txBox="1"/>
          <p:nvPr>
            <p:ph idx="2" type="ctrTitle"/>
          </p:nvPr>
        </p:nvSpPr>
        <p:spPr>
          <a:xfrm>
            <a:off x="2750155" y="1802125"/>
            <a:ext cx="1570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4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65" name="Google Shape;65;p8"/>
          <p:cNvSpPr txBox="1"/>
          <p:nvPr>
            <p:ph idx="1" type="subTitle"/>
          </p:nvPr>
        </p:nvSpPr>
        <p:spPr>
          <a:xfrm>
            <a:off x="2750119" y="2263575"/>
            <a:ext cx="15702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66" name="Google Shape;66;p8"/>
          <p:cNvSpPr txBox="1"/>
          <p:nvPr>
            <p:ph idx="3" type="ctrTitle"/>
          </p:nvPr>
        </p:nvSpPr>
        <p:spPr>
          <a:xfrm>
            <a:off x="4800201" y="1802125"/>
            <a:ext cx="1570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4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67" name="Google Shape;67;p8"/>
          <p:cNvSpPr txBox="1"/>
          <p:nvPr>
            <p:ph idx="4" type="subTitle"/>
          </p:nvPr>
        </p:nvSpPr>
        <p:spPr>
          <a:xfrm>
            <a:off x="4800165" y="2263575"/>
            <a:ext cx="15702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68" name="Google Shape;68;p8"/>
          <p:cNvSpPr txBox="1"/>
          <p:nvPr>
            <p:ph idx="5" type="ctrTitle"/>
          </p:nvPr>
        </p:nvSpPr>
        <p:spPr>
          <a:xfrm>
            <a:off x="3794948" y="3600050"/>
            <a:ext cx="1570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4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69" name="Google Shape;69;p8"/>
          <p:cNvSpPr txBox="1"/>
          <p:nvPr>
            <p:ph idx="6" type="subTitle"/>
          </p:nvPr>
        </p:nvSpPr>
        <p:spPr>
          <a:xfrm>
            <a:off x="3753025" y="4061500"/>
            <a:ext cx="16539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CUSTOM_4">
    <p:spTree>
      <p:nvGrpSpPr>
        <p:cNvPr id="70" name="Shape 70"/>
        <p:cNvGrpSpPr/>
        <p:nvPr/>
      </p:nvGrpSpPr>
      <p:grpSpPr>
        <a:xfrm>
          <a:off x="0" y="0"/>
          <a:ext cx="0" cy="0"/>
          <a:chOff x="0" y="0"/>
          <a:chExt cx="0" cy="0"/>
        </a:xfrm>
      </p:grpSpPr>
      <p:pic>
        <p:nvPicPr>
          <p:cNvPr id="71" name="Google Shape;71;p9"/>
          <p:cNvPicPr preferRelativeResize="0"/>
          <p:nvPr/>
        </p:nvPicPr>
        <p:blipFill>
          <a:blip r:embed="rId2">
            <a:alphaModFix/>
          </a:blip>
          <a:stretch>
            <a:fillRect/>
          </a:stretch>
        </p:blipFill>
        <p:spPr>
          <a:xfrm>
            <a:off x="100" y="0"/>
            <a:ext cx="3802725" cy="3431200"/>
          </a:xfrm>
          <a:prstGeom prst="rect">
            <a:avLst/>
          </a:prstGeom>
          <a:noFill/>
          <a:ln>
            <a:noFill/>
          </a:ln>
        </p:spPr>
      </p:pic>
      <p:pic>
        <p:nvPicPr>
          <p:cNvPr id="72" name="Google Shape;72;p9"/>
          <p:cNvPicPr preferRelativeResize="0"/>
          <p:nvPr/>
        </p:nvPicPr>
        <p:blipFill>
          <a:blip r:embed="rId2">
            <a:alphaModFix/>
          </a:blip>
          <a:stretch>
            <a:fillRect/>
          </a:stretch>
        </p:blipFill>
        <p:spPr>
          <a:xfrm rot="10800000">
            <a:off x="5334325" y="1725475"/>
            <a:ext cx="3802725" cy="3431200"/>
          </a:xfrm>
          <a:prstGeom prst="rect">
            <a:avLst/>
          </a:prstGeom>
          <a:noFill/>
          <a:ln>
            <a:noFill/>
          </a:ln>
        </p:spPr>
      </p:pic>
      <p:sp>
        <p:nvSpPr>
          <p:cNvPr id="73" name="Google Shape;73;p9"/>
          <p:cNvSpPr txBox="1"/>
          <p:nvPr>
            <p:ph type="ctrTitle"/>
          </p:nvPr>
        </p:nvSpPr>
        <p:spPr>
          <a:xfrm>
            <a:off x="1250675" y="1851425"/>
            <a:ext cx="6658800" cy="6705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74" name="Google Shape;74;p9"/>
          <p:cNvSpPr txBox="1"/>
          <p:nvPr>
            <p:ph idx="1" type="subTitle"/>
          </p:nvPr>
        </p:nvSpPr>
        <p:spPr>
          <a:xfrm>
            <a:off x="3114750" y="2640476"/>
            <a:ext cx="2930700" cy="65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cxnSp>
        <p:nvCxnSpPr>
          <p:cNvPr id="75" name="Google Shape;75;p9"/>
          <p:cNvCxnSpPr/>
          <p:nvPr/>
        </p:nvCxnSpPr>
        <p:spPr>
          <a:xfrm>
            <a:off x="3681150" y="2571750"/>
            <a:ext cx="1797900" cy="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5">
    <p:spTree>
      <p:nvGrpSpPr>
        <p:cNvPr id="76" name="Shape 76"/>
        <p:cNvGrpSpPr/>
        <p:nvPr/>
      </p:nvGrpSpPr>
      <p:grpSpPr>
        <a:xfrm>
          <a:off x="0" y="0"/>
          <a:ext cx="0" cy="0"/>
          <a:chOff x="0" y="0"/>
          <a:chExt cx="0" cy="0"/>
        </a:xfrm>
      </p:grpSpPr>
      <p:sp>
        <p:nvSpPr>
          <p:cNvPr id="77" name="Google Shape;77;p10"/>
          <p:cNvSpPr txBox="1"/>
          <p:nvPr>
            <p:ph idx="1" type="subTitle"/>
          </p:nvPr>
        </p:nvSpPr>
        <p:spPr>
          <a:xfrm>
            <a:off x="2336855" y="2792539"/>
            <a:ext cx="2085600" cy="48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78" name="Google Shape;78;p10"/>
          <p:cNvSpPr txBox="1"/>
          <p:nvPr>
            <p:ph idx="2" type="subTitle"/>
          </p:nvPr>
        </p:nvSpPr>
        <p:spPr>
          <a:xfrm>
            <a:off x="4721655" y="2806554"/>
            <a:ext cx="2085600" cy="48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pic>
        <p:nvPicPr>
          <p:cNvPr id="79" name="Google Shape;79;p10"/>
          <p:cNvPicPr preferRelativeResize="0"/>
          <p:nvPr/>
        </p:nvPicPr>
        <p:blipFill>
          <a:blip r:embed="rId2">
            <a:alphaModFix/>
          </a:blip>
          <a:stretch>
            <a:fillRect/>
          </a:stretch>
        </p:blipFill>
        <p:spPr>
          <a:xfrm>
            <a:off x="0" y="0"/>
            <a:ext cx="2300675" cy="2075900"/>
          </a:xfrm>
          <a:prstGeom prst="rect">
            <a:avLst/>
          </a:prstGeom>
          <a:noFill/>
          <a:ln>
            <a:noFill/>
          </a:ln>
        </p:spPr>
      </p:pic>
      <p:sp>
        <p:nvSpPr>
          <p:cNvPr id="80" name="Google Shape;80;p10"/>
          <p:cNvSpPr txBox="1"/>
          <p:nvPr>
            <p:ph type="ctrTitle"/>
          </p:nvPr>
        </p:nvSpPr>
        <p:spPr>
          <a:xfrm flipH="1">
            <a:off x="4721600" y="507400"/>
            <a:ext cx="3673200" cy="6705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sz="3600">
                <a:solidFill>
                  <a:srgbClr val="FFFFFF"/>
                </a:solidFill>
              </a:defRPr>
            </a:lvl1pPr>
            <a:lvl2pPr lvl="1" rtl="0" algn="r">
              <a:spcBef>
                <a:spcPts val="0"/>
              </a:spcBef>
              <a:spcAft>
                <a:spcPts val="0"/>
              </a:spcAft>
              <a:buClr>
                <a:srgbClr val="FFFFFF"/>
              </a:buClr>
              <a:buSzPts val="2400"/>
              <a:buNone/>
              <a:defRPr sz="2400">
                <a:solidFill>
                  <a:srgbClr val="FFFFFF"/>
                </a:solidFill>
              </a:defRPr>
            </a:lvl2pPr>
            <a:lvl3pPr lvl="2" rtl="0" algn="r">
              <a:spcBef>
                <a:spcPts val="0"/>
              </a:spcBef>
              <a:spcAft>
                <a:spcPts val="0"/>
              </a:spcAft>
              <a:buClr>
                <a:srgbClr val="FFFFFF"/>
              </a:buClr>
              <a:buSzPts val="2400"/>
              <a:buNone/>
              <a:defRPr sz="2400">
                <a:solidFill>
                  <a:srgbClr val="FFFFFF"/>
                </a:solidFill>
              </a:defRPr>
            </a:lvl3pPr>
            <a:lvl4pPr lvl="3" rtl="0" algn="r">
              <a:spcBef>
                <a:spcPts val="0"/>
              </a:spcBef>
              <a:spcAft>
                <a:spcPts val="0"/>
              </a:spcAft>
              <a:buClr>
                <a:srgbClr val="FFFFFF"/>
              </a:buClr>
              <a:buSzPts val="2400"/>
              <a:buNone/>
              <a:defRPr sz="2400">
                <a:solidFill>
                  <a:srgbClr val="FFFFFF"/>
                </a:solidFill>
              </a:defRPr>
            </a:lvl4pPr>
            <a:lvl5pPr lvl="4" rtl="0" algn="r">
              <a:spcBef>
                <a:spcPts val="0"/>
              </a:spcBef>
              <a:spcAft>
                <a:spcPts val="0"/>
              </a:spcAft>
              <a:buClr>
                <a:srgbClr val="FFFFFF"/>
              </a:buClr>
              <a:buSzPts val="2400"/>
              <a:buNone/>
              <a:defRPr sz="2400">
                <a:solidFill>
                  <a:srgbClr val="FFFFFF"/>
                </a:solidFill>
              </a:defRPr>
            </a:lvl5pPr>
            <a:lvl6pPr lvl="5" rtl="0" algn="r">
              <a:spcBef>
                <a:spcPts val="0"/>
              </a:spcBef>
              <a:spcAft>
                <a:spcPts val="0"/>
              </a:spcAft>
              <a:buClr>
                <a:srgbClr val="FFFFFF"/>
              </a:buClr>
              <a:buSzPts val="2400"/>
              <a:buNone/>
              <a:defRPr sz="2400">
                <a:solidFill>
                  <a:srgbClr val="FFFFFF"/>
                </a:solidFill>
              </a:defRPr>
            </a:lvl6pPr>
            <a:lvl7pPr lvl="6" rtl="0" algn="r">
              <a:spcBef>
                <a:spcPts val="0"/>
              </a:spcBef>
              <a:spcAft>
                <a:spcPts val="0"/>
              </a:spcAft>
              <a:buClr>
                <a:srgbClr val="FFFFFF"/>
              </a:buClr>
              <a:buSzPts val="2400"/>
              <a:buNone/>
              <a:defRPr sz="2400">
                <a:solidFill>
                  <a:srgbClr val="FFFFFF"/>
                </a:solidFill>
              </a:defRPr>
            </a:lvl7pPr>
            <a:lvl8pPr lvl="7" rtl="0" algn="r">
              <a:spcBef>
                <a:spcPts val="0"/>
              </a:spcBef>
              <a:spcAft>
                <a:spcPts val="0"/>
              </a:spcAft>
              <a:buClr>
                <a:srgbClr val="FFFFFF"/>
              </a:buClr>
              <a:buSzPts val="2400"/>
              <a:buNone/>
              <a:defRPr sz="2400">
                <a:solidFill>
                  <a:srgbClr val="FFFFFF"/>
                </a:solidFill>
              </a:defRPr>
            </a:lvl8pPr>
            <a:lvl9pPr lvl="8" rtl="0" algn="r">
              <a:spcBef>
                <a:spcPts val="0"/>
              </a:spcBef>
              <a:spcAft>
                <a:spcPts val="0"/>
              </a:spcAft>
              <a:buClr>
                <a:srgbClr val="FFFFFF"/>
              </a:buClr>
              <a:buSzPts val="2400"/>
              <a:buNone/>
              <a:defRPr sz="2400">
                <a:solidFill>
                  <a:srgbClr val="FFFFFF"/>
                </a:solidFill>
              </a:defRPr>
            </a:lvl9pPr>
          </a:lstStyle>
          <a:p/>
        </p:txBody>
      </p:sp>
      <p:sp>
        <p:nvSpPr>
          <p:cNvPr id="81" name="Google Shape;81;p10"/>
          <p:cNvSpPr txBox="1"/>
          <p:nvPr>
            <p:ph idx="3" type="ctrTitle"/>
          </p:nvPr>
        </p:nvSpPr>
        <p:spPr>
          <a:xfrm>
            <a:off x="2229313" y="2712600"/>
            <a:ext cx="2300700" cy="265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2400"/>
              <a:buNone/>
              <a:defRPr sz="2400">
                <a:solidFill>
                  <a:srgbClr val="FFFFFF"/>
                </a:solidFill>
              </a:defRPr>
            </a:lvl1pPr>
            <a:lvl2pPr lvl="1" rtl="0" algn="ctr">
              <a:spcBef>
                <a:spcPts val="0"/>
              </a:spcBef>
              <a:spcAft>
                <a:spcPts val="0"/>
              </a:spcAft>
              <a:buClr>
                <a:srgbClr val="FFFFFF"/>
              </a:buClr>
              <a:buSzPts val="2400"/>
              <a:buNone/>
              <a:defRPr sz="2400">
                <a:solidFill>
                  <a:srgbClr val="FFFFFF"/>
                </a:solidFill>
              </a:defRPr>
            </a:lvl2pPr>
            <a:lvl3pPr lvl="2" rtl="0" algn="ctr">
              <a:spcBef>
                <a:spcPts val="0"/>
              </a:spcBef>
              <a:spcAft>
                <a:spcPts val="0"/>
              </a:spcAft>
              <a:buClr>
                <a:srgbClr val="FFFFFF"/>
              </a:buClr>
              <a:buSzPts val="2400"/>
              <a:buNone/>
              <a:defRPr sz="2400">
                <a:solidFill>
                  <a:srgbClr val="FFFFFF"/>
                </a:solidFill>
              </a:defRPr>
            </a:lvl3pPr>
            <a:lvl4pPr lvl="3" rtl="0" algn="ctr">
              <a:spcBef>
                <a:spcPts val="0"/>
              </a:spcBef>
              <a:spcAft>
                <a:spcPts val="0"/>
              </a:spcAft>
              <a:buClr>
                <a:srgbClr val="FFFFFF"/>
              </a:buClr>
              <a:buSzPts val="2400"/>
              <a:buNone/>
              <a:defRPr sz="2400">
                <a:solidFill>
                  <a:srgbClr val="FFFFFF"/>
                </a:solidFill>
              </a:defRPr>
            </a:lvl4pPr>
            <a:lvl5pPr lvl="4" rtl="0" algn="ctr">
              <a:spcBef>
                <a:spcPts val="0"/>
              </a:spcBef>
              <a:spcAft>
                <a:spcPts val="0"/>
              </a:spcAft>
              <a:buClr>
                <a:srgbClr val="FFFFFF"/>
              </a:buClr>
              <a:buSzPts val="2400"/>
              <a:buNone/>
              <a:defRPr sz="2400">
                <a:solidFill>
                  <a:srgbClr val="FFFFFF"/>
                </a:solidFill>
              </a:defRPr>
            </a:lvl5pPr>
            <a:lvl6pPr lvl="5" rtl="0" algn="ctr">
              <a:spcBef>
                <a:spcPts val="0"/>
              </a:spcBef>
              <a:spcAft>
                <a:spcPts val="0"/>
              </a:spcAft>
              <a:buClr>
                <a:srgbClr val="FFFFFF"/>
              </a:buClr>
              <a:buSzPts val="2400"/>
              <a:buNone/>
              <a:defRPr sz="2400">
                <a:solidFill>
                  <a:srgbClr val="FFFFFF"/>
                </a:solidFill>
              </a:defRPr>
            </a:lvl6pPr>
            <a:lvl7pPr lvl="6" rtl="0" algn="ctr">
              <a:spcBef>
                <a:spcPts val="0"/>
              </a:spcBef>
              <a:spcAft>
                <a:spcPts val="0"/>
              </a:spcAft>
              <a:buClr>
                <a:srgbClr val="FFFFFF"/>
              </a:buClr>
              <a:buSzPts val="2400"/>
              <a:buNone/>
              <a:defRPr sz="2400">
                <a:solidFill>
                  <a:srgbClr val="FFFFFF"/>
                </a:solidFill>
              </a:defRPr>
            </a:lvl7pPr>
            <a:lvl8pPr lvl="7" rtl="0" algn="ctr">
              <a:spcBef>
                <a:spcPts val="0"/>
              </a:spcBef>
              <a:spcAft>
                <a:spcPts val="0"/>
              </a:spcAft>
              <a:buClr>
                <a:srgbClr val="FFFFFF"/>
              </a:buClr>
              <a:buSzPts val="2400"/>
              <a:buNone/>
              <a:defRPr sz="2400">
                <a:solidFill>
                  <a:srgbClr val="FFFFFF"/>
                </a:solidFill>
              </a:defRPr>
            </a:lvl8pPr>
            <a:lvl9pPr lvl="8" rtl="0" algn="ctr">
              <a:spcBef>
                <a:spcPts val="0"/>
              </a:spcBef>
              <a:spcAft>
                <a:spcPts val="0"/>
              </a:spcAft>
              <a:buClr>
                <a:srgbClr val="FFFFFF"/>
              </a:buClr>
              <a:buSzPts val="2400"/>
              <a:buNone/>
              <a:defRPr sz="2400">
                <a:solidFill>
                  <a:srgbClr val="FFFFFF"/>
                </a:solidFill>
              </a:defRPr>
            </a:lvl9pPr>
          </a:lstStyle>
          <a:p/>
        </p:txBody>
      </p:sp>
      <p:sp>
        <p:nvSpPr>
          <p:cNvPr id="82" name="Google Shape;82;p10"/>
          <p:cNvSpPr txBox="1"/>
          <p:nvPr>
            <p:ph idx="4" type="ctrTitle"/>
          </p:nvPr>
        </p:nvSpPr>
        <p:spPr>
          <a:xfrm>
            <a:off x="4572000" y="2712600"/>
            <a:ext cx="2384700" cy="265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2400"/>
              <a:buNone/>
              <a:defRPr sz="2400">
                <a:solidFill>
                  <a:srgbClr val="FFFFFF"/>
                </a:solidFill>
              </a:defRPr>
            </a:lvl1pPr>
            <a:lvl2pPr lvl="1" rtl="0" algn="ctr">
              <a:spcBef>
                <a:spcPts val="0"/>
              </a:spcBef>
              <a:spcAft>
                <a:spcPts val="0"/>
              </a:spcAft>
              <a:buClr>
                <a:srgbClr val="FFFFFF"/>
              </a:buClr>
              <a:buSzPts val="2400"/>
              <a:buNone/>
              <a:defRPr sz="2400">
                <a:solidFill>
                  <a:srgbClr val="FFFFFF"/>
                </a:solidFill>
              </a:defRPr>
            </a:lvl2pPr>
            <a:lvl3pPr lvl="2" rtl="0" algn="ctr">
              <a:spcBef>
                <a:spcPts val="0"/>
              </a:spcBef>
              <a:spcAft>
                <a:spcPts val="0"/>
              </a:spcAft>
              <a:buClr>
                <a:srgbClr val="FFFFFF"/>
              </a:buClr>
              <a:buSzPts val="2400"/>
              <a:buNone/>
              <a:defRPr sz="2400">
                <a:solidFill>
                  <a:srgbClr val="FFFFFF"/>
                </a:solidFill>
              </a:defRPr>
            </a:lvl3pPr>
            <a:lvl4pPr lvl="3" rtl="0" algn="ctr">
              <a:spcBef>
                <a:spcPts val="0"/>
              </a:spcBef>
              <a:spcAft>
                <a:spcPts val="0"/>
              </a:spcAft>
              <a:buClr>
                <a:srgbClr val="FFFFFF"/>
              </a:buClr>
              <a:buSzPts val="2400"/>
              <a:buNone/>
              <a:defRPr sz="2400">
                <a:solidFill>
                  <a:srgbClr val="FFFFFF"/>
                </a:solidFill>
              </a:defRPr>
            </a:lvl4pPr>
            <a:lvl5pPr lvl="4" rtl="0" algn="ctr">
              <a:spcBef>
                <a:spcPts val="0"/>
              </a:spcBef>
              <a:spcAft>
                <a:spcPts val="0"/>
              </a:spcAft>
              <a:buClr>
                <a:srgbClr val="FFFFFF"/>
              </a:buClr>
              <a:buSzPts val="2400"/>
              <a:buNone/>
              <a:defRPr sz="2400">
                <a:solidFill>
                  <a:srgbClr val="FFFFFF"/>
                </a:solidFill>
              </a:defRPr>
            </a:lvl5pPr>
            <a:lvl6pPr lvl="5" rtl="0" algn="ctr">
              <a:spcBef>
                <a:spcPts val="0"/>
              </a:spcBef>
              <a:spcAft>
                <a:spcPts val="0"/>
              </a:spcAft>
              <a:buClr>
                <a:srgbClr val="FFFFFF"/>
              </a:buClr>
              <a:buSzPts val="2400"/>
              <a:buNone/>
              <a:defRPr sz="2400">
                <a:solidFill>
                  <a:srgbClr val="FFFFFF"/>
                </a:solidFill>
              </a:defRPr>
            </a:lvl6pPr>
            <a:lvl7pPr lvl="6" rtl="0" algn="ctr">
              <a:spcBef>
                <a:spcPts val="0"/>
              </a:spcBef>
              <a:spcAft>
                <a:spcPts val="0"/>
              </a:spcAft>
              <a:buClr>
                <a:srgbClr val="FFFFFF"/>
              </a:buClr>
              <a:buSzPts val="2400"/>
              <a:buNone/>
              <a:defRPr sz="2400">
                <a:solidFill>
                  <a:srgbClr val="FFFFFF"/>
                </a:solidFill>
              </a:defRPr>
            </a:lvl7pPr>
            <a:lvl8pPr lvl="7" rtl="0" algn="ctr">
              <a:spcBef>
                <a:spcPts val="0"/>
              </a:spcBef>
              <a:spcAft>
                <a:spcPts val="0"/>
              </a:spcAft>
              <a:buClr>
                <a:srgbClr val="FFFFFF"/>
              </a:buClr>
              <a:buSzPts val="2400"/>
              <a:buNone/>
              <a:defRPr sz="2400">
                <a:solidFill>
                  <a:srgbClr val="FFFFFF"/>
                </a:solidFill>
              </a:defRPr>
            </a:lvl8pPr>
            <a:lvl9pPr lvl="8" rtl="0" algn="ctr">
              <a:spcBef>
                <a:spcPts val="0"/>
              </a:spcBef>
              <a:spcAft>
                <a:spcPts val="0"/>
              </a:spcAft>
              <a:buClr>
                <a:srgbClr val="FFFFFF"/>
              </a:buClr>
              <a:buSzPts val="2400"/>
              <a:buNone/>
              <a:defRPr sz="24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theme" Target="../theme/theme1.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88D3CE"/>
            </a:gs>
            <a:gs pos="100000">
              <a:srgbClr val="423864"/>
            </a:gs>
          </a:gsLst>
          <a:lin ang="5400700"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1pPr>
            <a:lvl2pPr lvl="1">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2pPr>
            <a:lvl3pPr lvl="2">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3pPr>
            <a:lvl4pPr lvl="3">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4pPr>
            <a:lvl5pPr lvl="4">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5pPr>
            <a:lvl6pPr lvl="5">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6pPr>
            <a:lvl7pPr lvl="6">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7pPr>
            <a:lvl8pPr lvl="7">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8pPr>
            <a:lvl9pPr lvl="8">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FFFFFF"/>
              </a:buClr>
              <a:buSzPts val="1800"/>
              <a:buFont typeface="Roboto Condensed Light"/>
              <a:buChar char="●"/>
              <a:defRPr sz="1800">
                <a:solidFill>
                  <a:srgbClr val="FFFFFF"/>
                </a:solidFill>
                <a:latin typeface="Roboto Condensed Light"/>
                <a:ea typeface="Roboto Condensed Light"/>
                <a:cs typeface="Roboto Condensed Light"/>
                <a:sym typeface="Roboto Condensed Light"/>
              </a:defRPr>
            </a:lvl1pPr>
            <a:lvl2pPr indent="-317500" lvl="1" marL="9144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2pPr>
            <a:lvl3pPr indent="-317500" lvl="2" marL="13716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3pPr>
            <a:lvl4pPr indent="-317500" lvl="3" marL="18288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4pPr>
            <a:lvl5pPr indent="-317500" lvl="4" marL="22860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5pPr>
            <a:lvl6pPr indent="-317500" lvl="5" marL="27432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6pPr>
            <a:lvl7pPr indent="-317500" lvl="6" marL="32004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7pPr>
            <a:lvl8pPr indent="-317500" lvl="7" marL="36576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8pPr>
            <a:lvl9pPr indent="-317500" lvl="8" marL="4114800">
              <a:lnSpc>
                <a:spcPct val="115000"/>
              </a:lnSpc>
              <a:spcBef>
                <a:spcPts val="1600"/>
              </a:spcBef>
              <a:spcAft>
                <a:spcPts val="160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9pPr>
          </a:lstStyle>
          <a:p/>
        </p:txBody>
      </p:sp>
      <p:pic>
        <p:nvPicPr>
          <p:cNvPr id="8" name="Google Shape;8;p1"/>
          <p:cNvPicPr preferRelativeResize="0"/>
          <p:nvPr/>
        </p:nvPicPr>
        <p:blipFill>
          <a:blip r:embed="rId1">
            <a:alphaModFix/>
          </a:blip>
          <a:stretch>
            <a:fillRect/>
          </a:stretch>
        </p:blipFill>
        <p:spPr>
          <a:xfrm>
            <a:off x="623438" y="0"/>
            <a:ext cx="7897132" cy="514350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8D3CE"/>
            </a:gs>
            <a:gs pos="100000">
              <a:srgbClr val="423864"/>
            </a:gs>
          </a:gsLst>
          <a:lin ang="5400012" scaled="0"/>
        </a:gradFill>
      </p:bgPr>
    </p:bg>
    <p:spTree>
      <p:nvGrpSpPr>
        <p:cNvPr id="114" name="Shape 114"/>
        <p:cNvGrpSpPr/>
        <p:nvPr/>
      </p:nvGrpSpPr>
      <p:grpSpPr>
        <a:xfrm>
          <a:off x="0" y="0"/>
          <a:ext cx="0" cy="0"/>
          <a:chOff x="0" y="0"/>
          <a:chExt cx="0" cy="0"/>
        </a:xfrm>
      </p:grpSpPr>
      <p:sp>
        <p:nvSpPr>
          <p:cNvPr id="115" name="Google Shape;115;p17"/>
          <p:cNvSpPr txBox="1"/>
          <p:nvPr>
            <p:ph type="ctrTitle"/>
          </p:nvPr>
        </p:nvSpPr>
        <p:spPr>
          <a:xfrm flipH="1">
            <a:off x="1375550" y="3092475"/>
            <a:ext cx="6393000" cy="67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419"/>
              <a:t>GALLERY</a:t>
            </a:r>
            <a:endParaRPr/>
          </a:p>
        </p:txBody>
      </p:sp>
      <p:sp>
        <p:nvSpPr>
          <p:cNvPr id="116" name="Google Shape;116;p17"/>
          <p:cNvSpPr txBox="1"/>
          <p:nvPr>
            <p:ph idx="1" type="subTitle"/>
          </p:nvPr>
        </p:nvSpPr>
        <p:spPr>
          <a:xfrm flipH="1">
            <a:off x="2750257" y="3636375"/>
            <a:ext cx="3643500" cy="6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419"/>
              <a:t>Arturo Cruz</a:t>
            </a:r>
            <a:endParaRPr/>
          </a:p>
          <a:p>
            <a:pPr indent="0" lvl="0" marL="0" rtl="0" algn="ctr">
              <a:spcBef>
                <a:spcPts val="0"/>
              </a:spcBef>
              <a:spcAft>
                <a:spcPts val="0"/>
              </a:spcAft>
              <a:buNone/>
            </a:pPr>
            <a:r>
              <a:rPr lang="es-419"/>
              <a:t>Royer Donnet</a:t>
            </a:r>
            <a:endParaRPr/>
          </a:p>
          <a:p>
            <a:pPr indent="0" lvl="0" marL="0" rtl="0" algn="ctr">
              <a:spcBef>
                <a:spcPts val="0"/>
              </a:spcBef>
              <a:spcAft>
                <a:spcPts val="0"/>
              </a:spcAft>
              <a:buNone/>
            </a:pPr>
            <a:r>
              <a:rPr lang="es-419"/>
              <a:t>René Ojeda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18"/>
          <p:cNvPicPr preferRelativeResize="0"/>
          <p:nvPr/>
        </p:nvPicPr>
        <p:blipFill>
          <a:blip r:embed="rId3">
            <a:alphaModFix/>
          </a:blip>
          <a:stretch>
            <a:fillRect/>
          </a:stretch>
        </p:blipFill>
        <p:spPr>
          <a:xfrm>
            <a:off x="1541988" y="1455800"/>
            <a:ext cx="6060026" cy="3379375"/>
          </a:xfrm>
          <a:prstGeom prst="rect">
            <a:avLst/>
          </a:prstGeom>
          <a:noFill/>
          <a:ln>
            <a:noFill/>
          </a:ln>
        </p:spPr>
      </p:pic>
      <p:sp>
        <p:nvSpPr>
          <p:cNvPr id="122" name="Google Shape;122;p18"/>
          <p:cNvSpPr txBox="1"/>
          <p:nvPr>
            <p:ph idx="4294967295" type="ctrTitle"/>
          </p:nvPr>
        </p:nvSpPr>
        <p:spPr>
          <a:xfrm flipH="1">
            <a:off x="1375500" y="236950"/>
            <a:ext cx="6393000" cy="6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419" sz="6000"/>
              <a:t>GALLERY</a:t>
            </a:r>
            <a:endParaRPr sz="6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p:nvPr/>
        </p:nvSpPr>
        <p:spPr>
          <a:xfrm rot="5400000">
            <a:off x="2534502" y="1219730"/>
            <a:ext cx="2001410" cy="1795550"/>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3566117" y="3010595"/>
            <a:ext cx="2001410" cy="1795550"/>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9"/>
          <p:cNvSpPr/>
          <p:nvPr/>
        </p:nvSpPr>
        <p:spPr>
          <a:xfrm rot="5400000">
            <a:off x="4584549" y="1219730"/>
            <a:ext cx="2001410" cy="1795550"/>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9"/>
          <p:cNvSpPr txBox="1"/>
          <p:nvPr>
            <p:ph type="ctrTitle"/>
          </p:nvPr>
        </p:nvSpPr>
        <p:spPr>
          <a:xfrm>
            <a:off x="749100" y="507400"/>
            <a:ext cx="5175000" cy="67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419"/>
              <a:t>Mecánicas Implementadas</a:t>
            </a:r>
            <a:endParaRPr/>
          </a:p>
        </p:txBody>
      </p:sp>
      <p:sp>
        <p:nvSpPr>
          <p:cNvPr id="131" name="Google Shape;131;p19"/>
          <p:cNvSpPr txBox="1"/>
          <p:nvPr>
            <p:ph idx="2" type="ctrTitle"/>
          </p:nvPr>
        </p:nvSpPr>
        <p:spPr>
          <a:xfrm>
            <a:off x="2750155" y="1802125"/>
            <a:ext cx="1570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419"/>
              <a:t>Personaje Principal</a:t>
            </a:r>
            <a:endParaRPr/>
          </a:p>
        </p:txBody>
      </p:sp>
      <p:sp>
        <p:nvSpPr>
          <p:cNvPr id="132" name="Google Shape;132;p19"/>
          <p:cNvSpPr txBox="1"/>
          <p:nvPr>
            <p:ph idx="1" type="subTitle"/>
          </p:nvPr>
        </p:nvSpPr>
        <p:spPr>
          <a:xfrm>
            <a:off x="2750119" y="2263575"/>
            <a:ext cx="15702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419"/>
              <a:t>Movimiento del Personaje</a:t>
            </a:r>
            <a:endParaRPr/>
          </a:p>
          <a:p>
            <a:pPr indent="0" lvl="0" marL="0" rtl="0" algn="ctr">
              <a:spcBef>
                <a:spcPts val="0"/>
              </a:spcBef>
              <a:spcAft>
                <a:spcPts val="0"/>
              </a:spcAft>
              <a:buNone/>
            </a:pPr>
            <a:r>
              <a:rPr lang="es-419"/>
              <a:t>Apuntar usando el mouse</a:t>
            </a:r>
            <a:endParaRPr/>
          </a:p>
        </p:txBody>
      </p:sp>
      <p:sp>
        <p:nvSpPr>
          <p:cNvPr id="133" name="Google Shape;133;p19"/>
          <p:cNvSpPr txBox="1"/>
          <p:nvPr>
            <p:ph idx="3" type="ctrTitle"/>
          </p:nvPr>
        </p:nvSpPr>
        <p:spPr>
          <a:xfrm>
            <a:off x="4800201" y="1802125"/>
            <a:ext cx="1570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419"/>
              <a:t>El Mundo</a:t>
            </a:r>
            <a:endParaRPr/>
          </a:p>
        </p:txBody>
      </p:sp>
      <p:sp>
        <p:nvSpPr>
          <p:cNvPr id="134" name="Google Shape;134;p19"/>
          <p:cNvSpPr txBox="1"/>
          <p:nvPr>
            <p:ph idx="4" type="subTitle"/>
          </p:nvPr>
        </p:nvSpPr>
        <p:spPr>
          <a:xfrm>
            <a:off x="4800165" y="2263575"/>
            <a:ext cx="15702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419"/>
              <a:t>Pasillo de una galería de arte. Pinturas, esculturas y</a:t>
            </a:r>
            <a:endParaRPr/>
          </a:p>
          <a:p>
            <a:pPr indent="0" lvl="0" marL="0" rtl="0" algn="ctr">
              <a:spcBef>
                <a:spcPts val="0"/>
              </a:spcBef>
              <a:spcAft>
                <a:spcPts val="0"/>
              </a:spcAft>
              <a:buNone/>
            </a:pPr>
            <a:r>
              <a:rPr lang="es-419"/>
              <a:t>luces.</a:t>
            </a:r>
            <a:endParaRPr/>
          </a:p>
        </p:txBody>
      </p:sp>
      <p:sp>
        <p:nvSpPr>
          <p:cNvPr id="135" name="Google Shape;135;p19"/>
          <p:cNvSpPr txBox="1"/>
          <p:nvPr>
            <p:ph idx="5" type="ctrTitle"/>
          </p:nvPr>
        </p:nvSpPr>
        <p:spPr>
          <a:xfrm>
            <a:off x="3794948" y="3600050"/>
            <a:ext cx="1570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419"/>
              <a:t>Escenario repetible</a:t>
            </a:r>
            <a:endParaRPr/>
          </a:p>
        </p:txBody>
      </p:sp>
      <p:sp>
        <p:nvSpPr>
          <p:cNvPr id="136" name="Google Shape;136;p19"/>
          <p:cNvSpPr txBox="1"/>
          <p:nvPr>
            <p:ph idx="6" type="subTitle"/>
          </p:nvPr>
        </p:nvSpPr>
        <p:spPr>
          <a:xfrm>
            <a:off x="3795050" y="4061500"/>
            <a:ext cx="15702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419"/>
              <a:t>Pasillo idéntico repetible con carga y destrucción de escenas.</a:t>
            </a:r>
            <a:endParaRPr/>
          </a:p>
        </p:txBody>
      </p:sp>
      <p:grpSp>
        <p:nvGrpSpPr>
          <p:cNvPr id="137" name="Google Shape;137;p19"/>
          <p:cNvGrpSpPr/>
          <p:nvPr/>
        </p:nvGrpSpPr>
        <p:grpSpPr>
          <a:xfrm>
            <a:off x="3346080" y="1686777"/>
            <a:ext cx="338842" cy="336332"/>
            <a:chOff x="-56012425" y="1903275"/>
            <a:chExt cx="320600" cy="318225"/>
          </a:xfrm>
        </p:grpSpPr>
        <p:sp>
          <p:nvSpPr>
            <p:cNvPr id="138" name="Google Shape;138;p19"/>
            <p:cNvSpPr/>
            <p:nvPr/>
          </p:nvSpPr>
          <p:spPr>
            <a:xfrm>
              <a:off x="-55897425" y="2015125"/>
              <a:ext cx="17350" cy="18150"/>
            </a:xfrm>
            <a:custGeom>
              <a:rect b="b" l="l" r="r" t="t"/>
              <a:pathLst>
                <a:path extrusionOk="0" h="726" w="694">
                  <a:moveTo>
                    <a:pt x="347" y="1"/>
                  </a:moveTo>
                  <a:cubicBezTo>
                    <a:pt x="158" y="1"/>
                    <a:pt x="1" y="158"/>
                    <a:pt x="1" y="379"/>
                  </a:cubicBezTo>
                  <a:cubicBezTo>
                    <a:pt x="1" y="568"/>
                    <a:pt x="158" y="725"/>
                    <a:pt x="347" y="725"/>
                  </a:cubicBezTo>
                  <a:cubicBezTo>
                    <a:pt x="536" y="725"/>
                    <a:pt x="694" y="568"/>
                    <a:pt x="694" y="379"/>
                  </a:cubicBezTo>
                  <a:cubicBezTo>
                    <a:pt x="694" y="158"/>
                    <a:pt x="536" y="1"/>
                    <a:pt x="3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9"/>
            <p:cNvSpPr/>
            <p:nvPr/>
          </p:nvSpPr>
          <p:spPr>
            <a:xfrm>
              <a:off x="-56012425" y="1903275"/>
              <a:ext cx="320600" cy="318225"/>
            </a:xfrm>
            <a:custGeom>
              <a:rect b="b" l="l" r="r" t="t"/>
              <a:pathLst>
                <a:path extrusionOk="0" h="12729" w="12824">
                  <a:moveTo>
                    <a:pt x="5262" y="946"/>
                  </a:moveTo>
                  <a:lnTo>
                    <a:pt x="5262" y="946"/>
                  </a:lnTo>
                  <a:cubicBezTo>
                    <a:pt x="5010" y="1923"/>
                    <a:pt x="4254" y="2679"/>
                    <a:pt x="3277" y="2899"/>
                  </a:cubicBezTo>
                  <a:cubicBezTo>
                    <a:pt x="3592" y="2017"/>
                    <a:pt x="4348" y="1293"/>
                    <a:pt x="5262" y="946"/>
                  </a:cubicBezTo>
                  <a:close/>
                  <a:moveTo>
                    <a:pt x="2301" y="5231"/>
                  </a:moveTo>
                  <a:lnTo>
                    <a:pt x="2301" y="6333"/>
                  </a:lnTo>
                  <a:lnTo>
                    <a:pt x="2301" y="6680"/>
                  </a:lnTo>
                  <a:cubicBezTo>
                    <a:pt x="1891" y="6680"/>
                    <a:pt x="1545" y="6365"/>
                    <a:pt x="1545" y="5955"/>
                  </a:cubicBezTo>
                  <a:cubicBezTo>
                    <a:pt x="1545" y="5514"/>
                    <a:pt x="1891" y="5231"/>
                    <a:pt x="2301" y="5231"/>
                  </a:cubicBezTo>
                  <a:close/>
                  <a:moveTo>
                    <a:pt x="10555" y="5231"/>
                  </a:moveTo>
                  <a:cubicBezTo>
                    <a:pt x="10965" y="5231"/>
                    <a:pt x="11311" y="5546"/>
                    <a:pt x="11311" y="5987"/>
                  </a:cubicBezTo>
                  <a:cubicBezTo>
                    <a:pt x="11311" y="6365"/>
                    <a:pt x="10965" y="6743"/>
                    <a:pt x="10555" y="6743"/>
                  </a:cubicBezTo>
                  <a:lnTo>
                    <a:pt x="10555" y="5231"/>
                  </a:lnTo>
                  <a:close/>
                  <a:moveTo>
                    <a:pt x="1103" y="6837"/>
                  </a:moveTo>
                  <a:cubicBezTo>
                    <a:pt x="1387" y="7216"/>
                    <a:pt x="1828" y="7436"/>
                    <a:pt x="2301" y="7436"/>
                  </a:cubicBezTo>
                  <a:cubicBezTo>
                    <a:pt x="2301" y="7877"/>
                    <a:pt x="1986" y="8192"/>
                    <a:pt x="1545" y="8192"/>
                  </a:cubicBezTo>
                  <a:cubicBezTo>
                    <a:pt x="1166" y="8192"/>
                    <a:pt x="788" y="7877"/>
                    <a:pt x="788" y="7436"/>
                  </a:cubicBezTo>
                  <a:cubicBezTo>
                    <a:pt x="788" y="7216"/>
                    <a:pt x="914" y="6963"/>
                    <a:pt x="1103" y="6837"/>
                  </a:cubicBezTo>
                  <a:close/>
                  <a:moveTo>
                    <a:pt x="11752" y="6837"/>
                  </a:moveTo>
                  <a:cubicBezTo>
                    <a:pt x="11941" y="6995"/>
                    <a:pt x="12067" y="7216"/>
                    <a:pt x="12067" y="7436"/>
                  </a:cubicBezTo>
                  <a:cubicBezTo>
                    <a:pt x="12067" y="7877"/>
                    <a:pt x="11721" y="8192"/>
                    <a:pt x="11311" y="8192"/>
                  </a:cubicBezTo>
                  <a:cubicBezTo>
                    <a:pt x="10933" y="8192"/>
                    <a:pt x="10555" y="7877"/>
                    <a:pt x="10555" y="7436"/>
                  </a:cubicBezTo>
                  <a:cubicBezTo>
                    <a:pt x="11028" y="7436"/>
                    <a:pt x="11469" y="7216"/>
                    <a:pt x="11752" y="6837"/>
                  </a:cubicBezTo>
                  <a:close/>
                  <a:moveTo>
                    <a:pt x="5325" y="2490"/>
                  </a:moveTo>
                  <a:lnTo>
                    <a:pt x="5325" y="2647"/>
                  </a:lnTo>
                  <a:cubicBezTo>
                    <a:pt x="5325" y="3529"/>
                    <a:pt x="5955" y="4286"/>
                    <a:pt x="6837" y="4443"/>
                  </a:cubicBezTo>
                  <a:lnTo>
                    <a:pt x="6837" y="7405"/>
                  </a:lnTo>
                  <a:cubicBezTo>
                    <a:pt x="6711" y="7436"/>
                    <a:pt x="6585" y="7468"/>
                    <a:pt x="6491" y="7468"/>
                  </a:cubicBezTo>
                  <a:cubicBezTo>
                    <a:pt x="6176" y="7468"/>
                    <a:pt x="5892" y="7373"/>
                    <a:pt x="5703" y="7153"/>
                  </a:cubicBezTo>
                  <a:cubicBezTo>
                    <a:pt x="5624" y="7074"/>
                    <a:pt x="5522" y="7034"/>
                    <a:pt x="5424" y="7034"/>
                  </a:cubicBezTo>
                  <a:cubicBezTo>
                    <a:pt x="5325" y="7034"/>
                    <a:pt x="5231" y="7074"/>
                    <a:pt x="5168" y="7153"/>
                  </a:cubicBezTo>
                  <a:cubicBezTo>
                    <a:pt x="5010" y="7310"/>
                    <a:pt x="5010" y="7562"/>
                    <a:pt x="5168" y="7688"/>
                  </a:cubicBezTo>
                  <a:cubicBezTo>
                    <a:pt x="5514" y="8035"/>
                    <a:pt x="6018" y="8224"/>
                    <a:pt x="6491" y="8224"/>
                  </a:cubicBezTo>
                  <a:cubicBezTo>
                    <a:pt x="6585" y="8224"/>
                    <a:pt x="6711" y="8224"/>
                    <a:pt x="6837" y="8192"/>
                  </a:cubicBezTo>
                  <a:lnTo>
                    <a:pt x="6837" y="9326"/>
                  </a:lnTo>
                  <a:lnTo>
                    <a:pt x="6837" y="9673"/>
                  </a:lnTo>
                  <a:cubicBezTo>
                    <a:pt x="6711" y="9673"/>
                    <a:pt x="6554" y="9736"/>
                    <a:pt x="6428" y="9736"/>
                  </a:cubicBezTo>
                  <a:cubicBezTo>
                    <a:pt x="4569" y="9673"/>
                    <a:pt x="3057" y="8192"/>
                    <a:pt x="3057" y="6333"/>
                  </a:cubicBezTo>
                  <a:cubicBezTo>
                    <a:pt x="3057" y="3908"/>
                    <a:pt x="3057" y="3971"/>
                    <a:pt x="3088" y="3687"/>
                  </a:cubicBezTo>
                  <a:cubicBezTo>
                    <a:pt x="3939" y="3592"/>
                    <a:pt x="4790" y="3151"/>
                    <a:pt x="5325" y="2490"/>
                  </a:cubicBezTo>
                  <a:close/>
                  <a:moveTo>
                    <a:pt x="6459" y="694"/>
                  </a:moveTo>
                  <a:cubicBezTo>
                    <a:pt x="8287" y="757"/>
                    <a:pt x="9830" y="2238"/>
                    <a:pt x="9830" y="4097"/>
                  </a:cubicBezTo>
                  <a:lnTo>
                    <a:pt x="9830" y="11941"/>
                  </a:lnTo>
                  <a:cubicBezTo>
                    <a:pt x="8570" y="11721"/>
                    <a:pt x="7562" y="10618"/>
                    <a:pt x="7562" y="9295"/>
                  </a:cubicBezTo>
                  <a:lnTo>
                    <a:pt x="7562" y="4065"/>
                  </a:lnTo>
                  <a:cubicBezTo>
                    <a:pt x="7562" y="3845"/>
                    <a:pt x="7404" y="3687"/>
                    <a:pt x="7215" y="3687"/>
                  </a:cubicBezTo>
                  <a:cubicBezTo>
                    <a:pt x="6585" y="3687"/>
                    <a:pt x="6113" y="3183"/>
                    <a:pt x="6113" y="2584"/>
                  </a:cubicBezTo>
                  <a:lnTo>
                    <a:pt x="6113" y="757"/>
                  </a:lnTo>
                  <a:cubicBezTo>
                    <a:pt x="6239" y="757"/>
                    <a:pt x="6365" y="694"/>
                    <a:pt x="6459" y="694"/>
                  </a:cubicBezTo>
                  <a:close/>
                  <a:moveTo>
                    <a:pt x="3057" y="8665"/>
                  </a:moveTo>
                  <a:cubicBezTo>
                    <a:pt x="3781" y="9704"/>
                    <a:pt x="5010" y="10429"/>
                    <a:pt x="6428" y="10429"/>
                  </a:cubicBezTo>
                  <a:cubicBezTo>
                    <a:pt x="6617" y="10429"/>
                    <a:pt x="6774" y="10429"/>
                    <a:pt x="6995" y="10398"/>
                  </a:cubicBezTo>
                  <a:cubicBezTo>
                    <a:pt x="7184" y="11028"/>
                    <a:pt x="7562" y="11563"/>
                    <a:pt x="8098" y="11973"/>
                  </a:cubicBezTo>
                  <a:lnTo>
                    <a:pt x="3057" y="11973"/>
                  </a:lnTo>
                  <a:lnTo>
                    <a:pt x="3057" y="8665"/>
                  </a:lnTo>
                  <a:close/>
                  <a:moveTo>
                    <a:pt x="6396" y="1"/>
                  </a:moveTo>
                  <a:cubicBezTo>
                    <a:pt x="4096" y="1"/>
                    <a:pt x="2269" y="1860"/>
                    <a:pt x="2269" y="4097"/>
                  </a:cubicBezTo>
                  <a:lnTo>
                    <a:pt x="2269" y="4443"/>
                  </a:lnTo>
                  <a:cubicBezTo>
                    <a:pt x="1356" y="4443"/>
                    <a:pt x="631" y="5231"/>
                    <a:pt x="757" y="6144"/>
                  </a:cubicBezTo>
                  <a:cubicBezTo>
                    <a:pt x="284" y="6428"/>
                    <a:pt x="1" y="6900"/>
                    <a:pt x="1" y="7436"/>
                  </a:cubicBezTo>
                  <a:cubicBezTo>
                    <a:pt x="1" y="8255"/>
                    <a:pt x="694" y="8948"/>
                    <a:pt x="1513" y="8948"/>
                  </a:cubicBezTo>
                  <a:cubicBezTo>
                    <a:pt x="1797" y="8948"/>
                    <a:pt x="2017" y="8854"/>
                    <a:pt x="2269" y="8728"/>
                  </a:cubicBezTo>
                  <a:lnTo>
                    <a:pt x="2269" y="12351"/>
                  </a:lnTo>
                  <a:cubicBezTo>
                    <a:pt x="2269" y="12571"/>
                    <a:pt x="2427" y="12729"/>
                    <a:pt x="2616" y="12729"/>
                  </a:cubicBezTo>
                  <a:lnTo>
                    <a:pt x="10145" y="12729"/>
                  </a:lnTo>
                  <a:cubicBezTo>
                    <a:pt x="10334" y="12729"/>
                    <a:pt x="10492" y="12571"/>
                    <a:pt x="10492" y="12351"/>
                  </a:cubicBezTo>
                  <a:lnTo>
                    <a:pt x="10492" y="8728"/>
                  </a:lnTo>
                  <a:cubicBezTo>
                    <a:pt x="10712" y="8854"/>
                    <a:pt x="10965" y="8948"/>
                    <a:pt x="11248" y="8948"/>
                  </a:cubicBezTo>
                  <a:cubicBezTo>
                    <a:pt x="12067" y="8948"/>
                    <a:pt x="12729" y="8255"/>
                    <a:pt x="12729" y="7436"/>
                  </a:cubicBezTo>
                  <a:cubicBezTo>
                    <a:pt x="12823" y="6932"/>
                    <a:pt x="12508" y="6428"/>
                    <a:pt x="12036" y="6144"/>
                  </a:cubicBezTo>
                  <a:cubicBezTo>
                    <a:pt x="12130" y="5231"/>
                    <a:pt x="11437" y="4443"/>
                    <a:pt x="10523" y="4443"/>
                  </a:cubicBezTo>
                  <a:lnTo>
                    <a:pt x="10523" y="4097"/>
                  </a:lnTo>
                  <a:cubicBezTo>
                    <a:pt x="10523" y="1860"/>
                    <a:pt x="8665" y="1"/>
                    <a:pt x="63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 name="Google Shape;140;p19"/>
          <p:cNvSpPr/>
          <p:nvPr/>
        </p:nvSpPr>
        <p:spPr>
          <a:xfrm>
            <a:off x="4392342" y="3417916"/>
            <a:ext cx="348980" cy="343862"/>
          </a:xfrm>
          <a:custGeom>
            <a:rect b="b" l="l" r="r" t="t"/>
            <a:pathLst>
              <a:path extrusionOk="0" h="12698" w="12887">
                <a:moveTo>
                  <a:pt x="7814" y="3309"/>
                </a:moveTo>
                <a:cubicBezTo>
                  <a:pt x="7782" y="3592"/>
                  <a:pt x="7782" y="3907"/>
                  <a:pt x="7814" y="4159"/>
                </a:cubicBezTo>
                <a:lnTo>
                  <a:pt x="4947" y="4159"/>
                </a:lnTo>
                <a:cubicBezTo>
                  <a:pt x="4978" y="3876"/>
                  <a:pt x="4978" y="3592"/>
                  <a:pt x="4947" y="3309"/>
                </a:cubicBezTo>
                <a:close/>
                <a:moveTo>
                  <a:pt x="9830" y="788"/>
                </a:moveTo>
                <a:cubicBezTo>
                  <a:pt x="10082" y="788"/>
                  <a:pt x="10366" y="820"/>
                  <a:pt x="10618" y="946"/>
                </a:cubicBezTo>
                <a:cubicBezTo>
                  <a:pt x="11721" y="1481"/>
                  <a:pt x="12193" y="2678"/>
                  <a:pt x="11752" y="3718"/>
                </a:cubicBezTo>
                <a:cubicBezTo>
                  <a:pt x="11500" y="4254"/>
                  <a:pt x="11027" y="4695"/>
                  <a:pt x="10460" y="4884"/>
                </a:cubicBezTo>
                <a:cubicBezTo>
                  <a:pt x="10261" y="4950"/>
                  <a:pt x="10035" y="4990"/>
                  <a:pt x="9816" y="4990"/>
                </a:cubicBezTo>
                <a:cubicBezTo>
                  <a:pt x="9619" y="4990"/>
                  <a:pt x="9427" y="4958"/>
                  <a:pt x="9263" y="4884"/>
                </a:cubicBezTo>
                <a:cubicBezTo>
                  <a:pt x="9074" y="4821"/>
                  <a:pt x="8885" y="4663"/>
                  <a:pt x="8791" y="4474"/>
                </a:cubicBezTo>
                <a:cubicBezTo>
                  <a:pt x="8791" y="4411"/>
                  <a:pt x="8759" y="4380"/>
                  <a:pt x="8728" y="4348"/>
                </a:cubicBezTo>
                <a:cubicBezTo>
                  <a:pt x="8570" y="3970"/>
                  <a:pt x="8570" y="3561"/>
                  <a:pt x="8728" y="3183"/>
                </a:cubicBezTo>
                <a:cubicBezTo>
                  <a:pt x="8759" y="3151"/>
                  <a:pt x="8759" y="3120"/>
                  <a:pt x="8791" y="3088"/>
                </a:cubicBezTo>
                <a:cubicBezTo>
                  <a:pt x="8980" y="2710"/>
                  <a:pt x="9358" y="2521"/>
                  <a:pt x="9830" y="2521"/>
                </a:cubicBezTo>
                <a:cubicBezTo>
                  <a:pt x="9956" y="2521"/>
                  <a:pt x="10019" y="2552"/>
                  <a:pt x="10082" y="2615"/>
                </a:cubicBezTo>
                <a:cubicBezTo>
                  <a:pt x="10240" y="2773"/>
                  <a:pt x="10240" y="3025"/>
                  <a:pt x="10145" y="3183"/>
                </a:cubicBezTo>
                <a:cubicBezTo>
                  <a:pt x="10051" y="3309"/>
                  <a:pt x="9956" y="3340"/>
                  <a:pt x="9830" y="3340"/>
                </a:cubicBezTo>
                <a:cubicBezTo>
                  <a:pt x="9578" y="3340"/>
                  <a:pt x="9389" y="3561"/>
                  <a:pt x="9389" y="3781"/>
                </a:cubicBezTo>
                <a:cubicBezTo>
                  <a:pt x="9389" y="4033"/>
                  <a:pt x="9578" y="4222"/>
                  <a:pt x="9830" y="4222"/>
                </a:cubicBezTo>
                <a:cubicBezTo>
                  <a:pt x="10555" y="4222"/>
                  <a:pt x="11059" y="3655"/>
                  <a:pt x="11059" y="2962"/>
                </a:cubicBezTo>
                <a:cubicBezTo>
                  <a:pt x="11059" y="2395"/>
                  <a:pt x="10681" y="1891"/>
                  <a:pt x="10114" y="1733"/>
                </a:cubicBezTo>
                <a:cubicBezTo>
                  <a:pt x="10034" y="1721"/>
                  <a:pt x="9933" y="1712"/>
                  <a:pt x="9817" y="1712"/>
                </a:cubicBezTo>
                <a:cubicBezTo>
                  <a:pt x="9339" y="1712"/>
                  <a:pt x="8611" y="1861"/>
                  <a:pt x="8129" y="2521"/>
                </a:cubicBezTo>
                <a:lnTo>
                  <a:pt x="4600" y="2521"/>
                </a:lnTo>
                <a:cubicBezTo>
                  <a:pt x="4191" y="1985"/>
                  <a:pt x="3592" y="1702"/>
                  <a:pt x="2931" y="1702"/>
                </a:cubicBezTo>
                <a:cubicBezTo>
                  <a:pt x="2395" y="1702"/>
                  <a:pt x="1986" y="1985"/>
                  <a:pt x="1796" y="2458"/>
                </a:cubicBezTo>
                <a:cubicBezTo>
                  <a:pt x="1481" y="3246"/>
                  <a:pt x="1954" y="4191"/>
                  <a:pt x="2931" y="4191"/>
                </a:cubicBezTo>
                <a:cubicBezTo>
                  <a:pt x="3183" y="4191"/>
                  <a:pt x="3340" y="3970"/>
                  <a:pt x="3340" y="3750"/>
                </a:cubicBezTo>
                <a:cubicBezTo>
                  <a:pt x="3340" y="3498"/>
                  <a:pt x="3120" y="3309"/>
                  <a:pt x="2931" y="3309"/>
                </a:cubicBezTo>
                <a:cubicBezTo>
                  <a:pt x="2805" y="3309"/>
                  <a:pt x="2742" y="3277"/>
                  <a:pt x="2647" y="3246"/>
                </a:cubicBezTo>
                <a:cubicBezTo>
                  <a:pt x="2458" y="3057"/>
                  <a:pt x="2490" y="2615"/>
                  <a:pt x="2805" y="2521"/>
                </a:cubicBezTo>
                <a:cubicBezTo>
                  <a:pt x="2836" y="2513"/>
                  <a:pt x="2879" y="2509"/>
                  <a:pt x="2931" y="2509"/>
                </a:cubicBezTo>
                <a:cubicBezTo>
                  <a:pt x="3084" y="2509"/>
                  <a:pt x="3309" y="2545"/>
                  <a:pt x="3498" y="2615"/>
                </a:cubicBezTo>
                <a:cubicBezTo>
                  <a:pt x="3687" y="2678"/>
                  <a:pt x="3876" y="2836"/>
                  <a:pt x="3970" y="3025"/>
                </a:cubicBezTo>
                <a:cubicBezTo>
                  <a:pt x="3970" y="3088"/>
                  <a:pt x="4002" y="3120"/>
                  <a:pt x="4033" y="3151"/>
                </a:cubicBezTo>
                <a:cubicBezTo>
                  <a:pt x="4191" y="3498"/>
                  <a:pt x="4191" y="3939"/>
                  <a:pt x="4033" y="4285"/>
                </a:cubicBezTo>
                <a:cubicBezTo>
                  <a:pt x="4002" y="4348"/>
                  <a:pt x="4002" y="4380"/>
                  <a:pt x="3970" y="4411"/>
                </a:cubicBezTo>
                <a:cubicBezTo>
                  <a:pt x="3750" y="4726"/>
                  <a:pt x="3403" y="4978"/>
                  <a:pt x="2931" y="4978"/>
                </a:cubicBezTo>
                <a:cubicBezTo>
                  <a:pt x="1796" y="4978"/>
                  <a:pt x="851" y="4033"/>
                  <a:pt x="851" y="2899"/>
                </a:cubicBezTo>
                <a:cubicBezTo>
                  <a:pt x="851" y="1733"/>
                  <a:pt x="1765" y="851"/>
                  <a:pt x="2931" y="788"/>
                </a:cubicBezTo>
                <a:close/>
                <a:moveTo>
                  <a:pt x="7751" y="4915"/>
                </a:moveTo>
                <a:lnTo>
                  <a:pt x="7751" y="10618"/>
                </a:lnTo>
                <a:cubicBezTo>
                  <a:pt x="7751" y="10838"/>
                  <a:pt x="7940" y="11027"/>
                  <a:pt x="8129" y="11027"/>
                </a:cubicBezTo>
                <a:cubicBezTo>
                  <a:pt x="8318" y="11027"/>
                  <a:pt x="8570" y="10838"/>
                  <a:pt x="8570" y="10618"/>
                </a:cubicBezTo>
                <a:lnTo>
                  <a:pt x="8570" y="5419"/>
                </a:lnTo>
                <a:cubicBezTo>
                  <a:pt x="8791" y="5577"/>
                  <a:pt x="9074" y="5671"/>
                  <a:pt x="9389" y="5766"/>
                </a:cubicBezTo>
                <a:lnTo>
                  <a:pt x="9389" y="11878"/>
                </a:lnTo>
                <a:lnTo>
                  <a:pt x="3372" y="11878"/>
                </a:lnTo>
                <a:lnTo>
                  <a:pt x="3372" y="5766"/>
                </a:lnTo>
                <a:cubicBezTo>
                  <a:pt x="3687" y="5734"/>
                  <a:pt x="3970" y="5608"/>
                  <a:pt x="4191" y="5419"/>
                </a:cubicBezTo>
                <a:lnTo>
                  <a:pt x="4191" y="10618"/>
                </a:lnTo>
                <a:cubicBezTo>
                  <a:pt x="4191" y="10838"/>
                  <a:pt x="4380" y="11027"/>
                  <a:pt x="4600" y="11027"/>
                </a:cubicBezTo>
                <a:cubicBezTo>
                  <a:pt x="4821" y="11027"/>
                  <a:pt x="5010" y="10838"/>
                  <a:pt x="5010" y="10618"/>
                </a:cubicBezTo>
                <a:lnTo>
                  <a:pt x="5010" y="4915"/>
                </a:lnTo>
                <a:lnTo>
                  <a:pt x="5861" y="4915"/>
                </a:lnTo>
                <a:lnTo>
                  <a:pt x="5861" y="10618"/>
                </a:lnTo>
                <a:cubicBezTo>
                  <a:pt x="5861" y="10838"/>
                  <a:pt x="6050" y="11027"/>
                  <a:pt x="6239" y="11027"/>
                </a:cubicBezTo>
                <a:cubicBezTo>
                  <a:pt x="6428" y="11027"/>
                  <a:pt x="6648" y="10838"/>
                  <a:pt x="6648" y="10618"/>
                </a:cubicBezTo>
                <a:lnTo>
                  <a:pt x="6648" y="4915"/>
                </a:lnTo>
                <a:close/>
                <a:moveTo>
                  <a:pt x="2931" y="1"/>
                </a:moveTo>
                <a:cubicBezTo>
                  <a:pt x="1324" y="1"/>
                  <a:pt x="1" y="1324"/>
                  <a:pt x="1" y="2899"/>
                </a:cubicBezTo>
                <a:cubicBezTo>
                  <a:pt x="1" y="4348"/>
                  <a:pt x="1072" y="5514"/>
                  <a:pt x="2490" y="5766"/>
                </a:cubicBezTo>
                <a:lnTo>
                  <a:pt x="2490" y="12256"/>
                </a:lnTo>
                <a:cubicBezTo>
                  <a:pt x="2490" y="12508"/>
                  <a:pt x="2679" y="12697"/>
                  <a:pt x="2931" y="12697"/>
                </a:cubicBezTo>
                <a:lnTo>
                  <a:pt x="9830" y="12697"/>
                </a:lnTo>
                <a:cubicBezTo>
                  <a:pt x="10051" y="12697"/>
                  <a:pt x="10208" y="12508"/>
                  <a:pt x="10208" y="12256"/>
                </a:cubicBezTo>
                <a:lnTo>
                  <a:pt x="10208" y="5797"/>
                </a:lnTo>
                <a:cubicBezTo>
                  <a:pt x="10964" y="5671"/>
                  <a:pt x="11721" y="5293"/>
                  <a:pt x="12193" y="4537"/>
                </a:cubicBezTo>
                <a:cubicBezTo>
                  <a:pt x="12823" y="3718"/>
                  <a:pt x="12886" y="2678"/>
                  <a:pt x="12508" y="1796"/>
                </a:cubicBezTo>
                <a:cubicBezTo>
                  <a:pt x="12067" y="725"/>
                  <a:pt x="10996" y="1"/>
                  <a:pt x="9830" y="1"/>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9"/>
          <p:cNvSpPr/>
          <p:nvPr/>
        </p:nvSpPr>
        <p:spPr>
          <a:xfrm>
            <a:off x="5414452" y="1645513"/>
            <a:ext cx="341579" cy="341772"/>
          </a:xfrm>
          <a:custGeom>
            <a:rect b="b" l="l" r="r" t="t"/>
            <a:pathLst>
              <a:path extrusionOk="0" h="14155" w="14147">
                <a:moveTo>
                  <a:pt x="7058" y="891"/>
                </a:moveTo>
                <a:lnTo>
                  <a:pt x="11311" y="3285"/>
                </a:lnTo>
                <a:lnTo>
                  <a:pt x="2805" y="3285"/>
                </a:lnTo>
                <a:lnTo>
                  <a:pt x="7058" y="891"/>
                </a:lnTo>
                <a:close/>
                <a:moveTo>
                  <a:pt x="12886" y="4136"/>
                </a:moveTo>
                <a:cubicBezTo>
                  <a:pt x="13107" y="4136"/>
                  <a:pt x="13264" y="4325"/>
                  <a:pt x="13264" y="4545"/>
                </a:cubicBezTo>
                <a:lnTo>
                  <a:pt x="13264" y="4986"/>
                </a:lnTo>
                <a:lnTo>
                  <a:pt x="851" y="4986"/>
                </a:lnTo>
                <a:lnTo>
                  <a:pt x="851" y="4545"/>
                </a:lnTo>
                <a:cubicBezTo>
                  <a:pt x="851" y="4325"/>
                  <a:pt x="1040" y="4136"/>
                  <a:pt x="1261" y="4136"/>
                </a:cubicBezTo>
                <a:close/>
                <a:moveTo>
                  <a:pt x="3309" y="5806"/>
                </a:moveTo>
                <a:lnTo>
                  <a:pt x="3309" y="9996"/>
                </a:lnTo>
                <a:lnTo>
                  <a:pt x="2490" y="9996"/>
                </a:lnTo>
                <a:lnTo>
                  <a:pt x="2490" y="5806"/>
                </a:lnTo>
                <a:close/>
                <a:moveTo>
                  <a:pt x="5798" y="5806"/>
                </a:moveTo>
                <a:lnTo>
                  <a:pt x="5798" y="9996"/>
                </a:lnTo>
                <a:lnTo>
                  <a:pt x="4128" y="9996"/>
                </a:lnTo>
                <a:lnTo>
                  <a:pt x="4128" y="5806"/>
                </a:lnTo>
                <a:close/>
                <a:moveTo>
                  <a:pt x="7499" y="5806"/>
                </a:moveTo>
                <a:lnTo>
                  <a:pt x="7499" y="9996"/>
                </a:lnTo>
                <a:lnTo>
                  <a:pt x="6617" y="9996"/>
                </a:lnTo>
                <a:lnTo>
                  <a:pt x="6617" y="5806"/>
                </a:lnTo>
                <a:close/>
                <a:moveTo>
                  <a:pt x="9956" y="5806"/>
                </a:moveTo>
                <a:lnTo>
                  <a:pt x="9956" y="9996"/>
                </a:lnTo>
                <a:lnTo>
                  <a:pt x="8286" y="9996"/>
                </a:lnTo>
                <a:lnTo>
                  <a:pt x="8286" y="5806"/>
                </a:lnTo>
                <a:close/>
                <a:moveTo>
                  <a:pt x="11626" y="5806"/>
                </a:moveTo>
                <a:lnTo>
                  <a:pt x="11626" y="9996"/>
                </a:lnTo>
                <a:lnTo>
                  <a:pt x="10807" y="9996"/>
                </a:lnTo>
                <a:lnTo>
                  <a:pt x="10807" y="5806"/>
                </a:lnTo>
                <a:close/>
                <a:moveTo>
                  <a:pt x="12004" y="10815"/>
                </a:moveTo>
                <a:cubicBezTo>
                  <a:pt x="12256" y="10815"/>
                  <a:pt x="12445" y="11004"/>
                  <a:pt x="12445" y="11256"/>
                </a:cubicBezTo>
                <a:lnTo>
                  <a:pt x="12445" y="11634"/>
                </a:lnTo>
                <a:lnTo>
                  <a:pt x="1670" y="11634"/>
                </a:lnTo>
                <a:lnTo>
                  <a:pt x="1670" y="11256"/>
                </a:lnTo>
                <a:cubicBezTo>
                  <a:pt x="1670" y="11004"/>
                  <a:pt x="1859" y="10815"/>
                  <a:pt x="2048" y="10815"/>
                </a:cubicBezTo>
                <a:close/>
                <a:moveTo>
                  <a:pt x="12886" y="12422"/>
                </a:moveTo>
                <a:cubicBezTo>
                  <a:pt x="13107" y="12422"/>
                  <a:pt x="13264" y="12642"/>
                  <a:pt x="13264" y="12863"/>
                </a:cubicBezTo>
                <a:lnTo>
                  <a:pt x="13264" y="13304"/>
                </a:lnTo>
                <a:lnTo>
                  <a:pt x="851" y="13304"/>
                </a:lnTo>
                <a:lnTo>
                  <a:pt x="851" y="12863"/>
                </a:lnTo>
                <a:cubicBezTo>
                  <a:pt x="851" y="12642"/>
                  <a:pt x="1040" y="12422"/>
                  <a:pt x="1261" y="12422"/>
                </a:cubicBezTo>
                <a:close/>
                <a:moveTo>
                  <a:pt x="7058" y="1"/>
                </a:moveTo>
                <a:cubicBezTo>
                  <a:pt x="6987" y="1"/>
                  <a:pt x="6916" y="24"/>
                  <a:pt x="6869" y="72"/>
                </a:cubicBezTo>
                <a:lnTo>
                  <a:pt x="1103" y="3348"/>
                </a:lnTo>
                <a:cubicBezTo>
                  <a:pt x="473" y="3411"/>
                  <a:pt x="1" y="3915"/>
                  <a:pt x="1" y="4545"/>
                </a:cubicBezTo>
                <a:lnTo>
                  <a:pt x="1" y="5365"/>
                </a:lnTo>
                <a:cubicBezTo>
                  <a:pt x="1" y="5617"/>
                  <a:pt x="221" y="5806"/>
                  <a:pt x="442" y="5806"/>
                </a:cubicBezTo>
                <a:lnTo>
                  <a:pt x="1702" y="5806"/>
                </a:lnTo>
                <a:lnTo>
                  <a:pt x="1702" y="10059"/>
                </a:lnTo>
                <a:cubicBezTo>
                  <a:pt x="1229" y="10216"/>
                  <a:pt x="883" y="10689"/>
                  <a:pt x="883" y="11256"/>
                </a:cubicBezTo>
                <a:lnTo>
                  <a:pt x="883" y="11729"/>
                </a:lnTo>
                <a:cubicBezTo>
                  <a:pt x="410" y="11886"/>
                  <a:pt x="64" y="12359"/>
                  <a:pt x="64" y="12894"/>
                </a:cubicBezTo>
                <a:lnTo>
                  <a:pt x="64" y="13713"/>
                </a:lnTo>
                <a:cubicBezTo>
                  <a:pt x="64" y="13965"/>
                  <a:pt x="253" y="14154"/>
                  <a:pt x="473" y="14154"/>
                </a:cubicBezTo>
                <a:lnTo>
                  <a:pt x="13768" y="14154"/>
                </a:lnTo>
                <a:cubicBezTo>
                  <a:pt x="13989" y="14154"/>
                  <a:pt x="14146" y="13965"/>
                  <a:pt x="14146" y="13713"/>
                </a:cubicBezTo>
                <a:lnTo>
                  <a:pt x="14146" y="12894"/>
                </a:lnTo>
                <a:cubicBezTo>
                  <a:pt x="14146" y="12359"/>
                  <a:pt x="13800" y="11918"/>
                  <a:pt x="13327" y="11729"/>
                </a:cubicBezTo>
                <a:lnTo>
                  <a:pt x="13327" y="11256"/>
                </a:lnTo>
                <a:cubicBezTo>
                  <a:pt x="13327" y="10689"/>
                  <a:pt x="12981" y="10248"/>
                  <a:pt x="12508" y="10059"/>
                </a:cubicBezTo>
                <a:lnTo>
                  <a:pt x="12508" y="5806"/>
                </a:lnTo>
                <a:lnTo>
                  <a:pt x="13768" y="5806"/>
                </a:lnTo>
                <a:cubicBezTo>
                  <a:pt x="13989" y="5806"/>
                  <a:pt x="14146" y="5617"/>
                  <a:pt x="14146" y="5396"/>
                </a:cubicBezTo>
                <a:lnTo>
                  <a:pt x="14146" y="4545"/>
                </a:lnTo>
                <a:cubicBezTo>
                  <a:pt x="14115" y="3915"/>
                  <a:pt x="13642" y="3380"/>
                  <a:pt x="13012" y="3348"/>
                </a:cubicBezTo>
                <a:lnTo>
                  <a:pt x="7247" y="72"/>
                </a:lnTo>
                <a:cubicBezTo>
                  <a:pt x="7200" y="24"/>
                  <a:pt x="7129" y="1"/>
                  <a:pt x="7058" y="1"/>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8D3CE"/>
            </a:gs>
            <a:gs pos="100000">
              <a:srgbClr val="423864"/>
            </a:gs>
          </a:gsLst>
          <a:lin ang="5400012" scaled="0"/>
        </a:gradFill>
      </p:bgPr>
    </p:bg>
    <p:spTree>
      <p:nvGrpSpPr>
        <p:cNvPr id="145" name="Shape 145"/>
        <p:cNvGrpSpPr/>
        <p:nvPr/>
      </p:nvGrpSpPr>
      <p:grpSpPr>
        <a:xfrm>
          <a:off x="0" y="0"/>
          <a:ext cx="0" cy="0"/>
          <a:chOff x="0" y="0"/>
          <a:chExt cx="0" cy="0"/>
        </a:xfrm>
      </p:grpSpPr>
      <p:sp>
        <p:nvSpPr>
          <p:cNvPr id="146" name="Google Shape;146;p20"/>
          <p:cNvSpPr txBox="1"/>
          <p:nvPr>
            <p:ph type="ctrTitle"/>
          </p:nvPr>
        </p:nvSpPr>
        <p:spPr>
          <a:xfrm flipH="1">
            <a:off x="-100" y="507400"/>
            <a:ext cx="8394900" cy="67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419"/>
              <a:t>Mecánicas Implementadas Cont’d</a:t>
            </a:r>
            <a:endParaRPr/>
          </a:p>
        </p:txBody>
      </p:sp>
      <p:sp>
        <p:nvSpPr>
          <p:cNvPr id="147" name="Google Shape;147;p20"/>
          <p:cNvSpPr/>
          <p:nvPr/>
        </p:nvSpPr>
        <p:spPr>
          <a:xfrm rot="5400000">
            <a:off x="1077063" y="1809363"/>
            <a:ext cx="2710575" cy="2139650"/>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0"/>
          <p:cNvSpPr/>
          <p:nvPr/>
        </p:nvSpPr>
        <p:spPr>
          <a:xfrm rot="5400000">
            <a:off x="3216713" y="1809363"/>
            <a:ext cx="2710575" cy="2139650"/>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0"/>
          <p:cNvSpPr/>
          <p:nvPr/>
        </p:nvSpPr>
        <p:spPr>
          <a:xfrm rot="5400000">
            <a:off x="5356363" y="1809363"/>
            <a:ext cx="2710575" cy="2139650"/>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0"/>
          <p:cNvSpPr txBox="1"/>
          <p:nvPr/>
        </p:nvSpPr>
        <p:spPr>
          <a:xfrm>
            <a:off x="1562675" y="2561825"/>
            <a:ext cx="1731000" cy="53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419" sz="1200">
                <a:solidFill>
                  <a:srgbClr val="FFFFFF"/>
                </a:solidFill>
                <a:latin typeface="Roboto Condensed Light"/>
                <a:ea typeface="Roboto Condensed Light"/>
                <a:cs typeface="Roboto Condensed Light"/>
                <a:sym typeface="Roboto Condensed Light"/>
              </a:rPr>
              <a:t>Repetición de escenarios con escenas individuales.</a:t>
            </a:r>
            <a:endParaRPr sz="1200">
              <a:solidFill>
                <a:srgbClr val="FFFFFF"/>
              </a:solidFill>
              <a:latin typeface="Roboto Condensed Light"/>
              <a:ea typeface="Roboto Condensed Light"/>
              <a:cs typeface="Roboto Condensed Light"/>
              <a:sym typeface="Roboto Condensed Light"/>
            </a:endParaRPr>
          </a:p>
          <a:p>
            <a:pPr indent="0" lvl="0" marL="0" rtl="0" algn="ctr">
              <a:spcBef>
                <a:spcPts val="0"/>
              </a:spcBef>
              <a:spcAft>
                <a:spcPts val="0"/>
              </a:spcAft>
              <a:buClr>
                <a:srgbClr val="000000"/>
              </a:buClr>
              <a:buSzPts val="1100"/>
              <a:buFont typeface="Arial"/>
              <a:buNone/>
            </a:pPr>
            <a:r>
              <a:rPr lang="es-419" sz="1200">
                <a:solidFill>
                  <a:srgbClr val="FFFFFF"/>
                </a:solidFill>
                <a:latin typeface="Roboto Condensed Light"/>
                <a:ea typeface="Roboto Condensed Light"/>
                <a:cs typeface="Roboto Condensed Light"/>
                <a:sym typeface="Roboto Condensed Light"/>
              </a:rPr>
              <a:t>Al cruzar al siguiente pasillo, no es posible </a:t>
            </a:r>
            <a:r>
              <a:rPr lang="es-419" sz="1200">
                <a:solidFill>
                  <a:srgbClr val="FFFFFF"/>
                </a:solidFill>
                <a:latin typeface="Roboto Condensed Light"/>
                <a:ea typeface="Roboto Condensed Light"/>
                <a:cs typeface="Roboto Condensed Light"/>
                <a:sym typeface="Roboto Condensed Light"/>
              </a:rPr>
              <a:t>regresar</a:t>
            </a:r>
            <a:r>
              <a:rPr lang="es-419" sz="1200">
                <a:solidFill>
                  <a:srgbClr val="FFFFFF"/>
                </a:solidFill>
                <a:latin typeface="Roboto Condensed Light"/>
                <a:ea typeface="Roboto Condensed Light"/>
                <a:cs typeface="Roboto Condensed Light"/>
                <a:sym typeface="Roboto Condensed Light"/>
              </a:rPr>
              <a:t>.</a:t>
            </a:r>
            <a:endParaRPr sz="1200">
              <a:solidFill>
                <a:srgbClr val="FFFFFF"/>
              </a:solidFill>
              <a:latin typeface="Roboto Condensed Light"/>
              <a:ea typeface="Roboto Condensed Light"/>
              <a:cs typeface="Roboto Condensed Light"/>
              <a:sym typeface="Roboto Condensed Light"/>
            </a:endParaRPr>
          </a:p>
        </p:txBody>
      </p:sp>
      <p:sp>
        <p:nvSpPr>
          <p:cNvPr id="151" name="Google Shape;151;p20"/>
          <p:cNvSpPr txBox="1"/>
          <p:nvPr/>
        </p:nvSpPr>
        <p:spPr>
          <a:xfrm>
            <a:off x="3795145" y="2561813"/>
            <a:ext cx="1553700" cy="53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sz="1200">
                <a:solidFill>
                  <a:srgbClr val="FFFFFF"/>
                </a:solidFill>
                <a:latin typeface="Roboto Condensed Light"/>
                <a:ea typeface="Roboto Condensed Light"/>
                <a:cs typeface="Roboto Condensed Light"/>
                <a:sym typeface="Roboto Condensed Light"/>
              </a:rPr>
              <a:t>Triggers con Personaje</a:t>
            </a:r>
            <a:endParaRPr sz="1200">
              <a:solidFill>
                <a:srgbClr val="FFFFFF"/>
              </a:solidFill>
              <a:latin typeface="Roboto Condensed Light"/>
              <a:ea typeface="Roboto Condensed Light"/>
              <a:cs typeface="Roboto Condensed Light"/>
              <a:sym typeface="Roboto Condensed Light"/>
            </a:endParaRPr>
          </a:p>
          <a:p>
            <a:pPr indent="0" lvl="0" marL="0" rtl="0" algn="ctr">
              <a:spcBef>
                <a:spcPts val="0"/>
              </a:spcBef>
              <a:spcAft>
                <a:spcPts val="0"/>
              </a:spcAft>
              <a:buNone/>
            </a:pPr>
            <a:r>
              <a:rPr lang="es-419" sz="1200">
                <a:solidFill>
                  <a:srgbClr val="FFFFFF"/>
                </a:solidFill>
                <a:latin typeface="Roboto Condensed Light"/>
                <a:ea typeface="Roboto Condensed Light"/>
                <a:cs typeface="Roboto Condensed Light"/>
                <a:sym typeface="Roboto Condensed Light"/>
              </a:rPr>
              <a:t>Cambios de luces, inicio de sonidos y música, accionamiento de eventos.</a:t>
            </a:r>
            <a:endParaRPr sz="1200">
              <a:solidFill>
                <a:srgbClr val="FFFFFF"/>
              </a:solidFill>
              <a:latin typeface="Roboto Condensed Light"/>
              <a:ea typeface="Roboto Condensed Light"/>
              <a:cs typeface="Roboto Condensed Light"/>
              <a:sym typeface="Roboto Condensed Light"/>
            </a:endParaRPr>
          </a:p>
        </p:txBody>
      </p:sp>
      <p:sp>
        <p:nvSpPr>
          <p:cNvPr id="152" name="Google Shape;152;p20"/>
          <p:cNvSpPr txBox="1"/>
          <p:nvPr/>
        </p:nvSpPr>
        <p:spPr>
          <a:xfrm>
            <a:off x="5879275" y="2561825"/>
            <a:ext cx="1695900" cy="53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sz="1200">
                <a:solidFill>
                  <a:srgbClr val="FFFFFF"/>
                </a:solidFill>
                <a:latin typeface="Roboto Condensed Light"/>
                <a:ea typeface="Roboto Condensed Light"/>
                <a:cs typeface="Roboto Condensed Light"/>
                <a:sym typeface="Roboto Condensed Light"/>
              </a:rPr>
              <a:t>Interacción:</a:t>
            </a:r>
            <a:br>
              <a:rPr lang="es-419" sz="1200">
                <a:solidFill>
                  <a:srgbClr val="FFFFFF"/>
                </a:solidFill>
                <a:latin typeface="Roboto Condensed Light"/>
                <a:ea typeface="Roboto Condensed Light"/>
                <a:cs typeface="Roboto Condensed Light"/>
                <a:sym typeface="Roboto Condensed Light"/>
              </a:rPr>
            </a:br>
            <a:r>
              <a:rPr lang="es-419" sz="1200">
                <a:solidFill>
                  <a:srgbClr val="FFFFFF"/>
                </a:solidFill>
                <a:latin typeface="Roboto Condensed Light"/>
                <a:ea typeface="Roboto Condensed Light"/>
                <a:cs typeface="Roboto Condensed Light"/>
                <a:sym typeface="Roboto Condensed Light"/>
              </a:rPr>
              <a:t>Agarrar linterna, prender y apagar.</a:t>
            </a:r>
            <a:endParaRPr sz="1200">
              <a:solidFill>
                <a:srgbClr val="FFFFFF"/>
              </a:solidFill>
              <a:latin typeface="Roboto Condensed Light"/>
              <a:ea typeface="Roboto Condensed Light"/>
              <a:cs typeface="Roboto Condensed Light"/>
              <a:sym typeface="Roboto Condensed Light"/>
            </a:endParaRPr>
          </a:p>
        </p:txBody>
      </p:sp>
      <p:grpSp>
        <p:nvGrpSpPr>
          <p:cNvPr id="153" name="Google Shape;153;p20"/>
          <p:cNvGrpSpPr/>
          <p:nvPr/>
        </p:nvGrpSpPr>
        <p:grpSpPr>
          <a:xfrm>
            <a:off x="2266003" y="2134867"/>
            <a:ext cx="332705" cy="333590"/>
            <a:chOff x="-44528075" y="1982825"/>
            <a:chExt cx="300900" cy="301700"/>
          </a:xfrm>
        </p:grpSpPr>
        <p:sp>
          <p:nvSpPr>
            <p:cNvPr id="154" name="Google Shape;154;p20"/>
            <p:cNvSpPr/>
            <p:nvPr/>
          </p:nvSpPr>
          <p:spPr>
            <a:xfrm>
              <a:off x="-44528075" y="1982825"/>
              <a:ext cx="300900" cy="301700"/>
            </a:xfrm>
            <a:custGeom>
              <a:rect b="b" l="l" r="r" t="t"/>
              <a:pathLst>
                <a:path extrusionOk="0" h="12068" w="12036">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0"/>
            <p:cNvSpPr/>
            <p:nvPr/>
          </p:nvSpPr>
          <p:spPr>
            <a:xfrm>
              <a:off x="-44455600" y="2053725"/>
              <a:ext cx="17350" cy="18125"/>
            </a:xfrm>
            <a:custGeom>
              <a:rect b="b" l="l" r="r" t="t"/>
              <a:pathLst>
                <a:path extrusionOk="0" h="725" w="694">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0"/>
            <p:cNvSpPr/>
            <p:nvPr/>
          </p:nvSpPr>
          <p:spPr>
            <a:xfrm>
              <a:off x="-44455600" y="21947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0"/>
            <p:cNvSpPr/>
            <p:nvPr/>
          </p:nvSpPr>
          <p:spPr>
            <a:xfrm>
              <a:off x="-44314625" y="21947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0"/>
            <p:cNvSpPr/>
            <p:nvPr/>
          </p:nvSpPr>
          <p:spPr>
            <a:xfrm>
              <a:off x="-44314625" y="2053725"/>
              <a:ext cx="17350" cy="18125"/>
            </a:xfrm>
            <a:custGeom>
              <a:rect b="b" l="l" r="r" t="t"/>
              <a:pathLst>
                <a:path extrusionOk="0" h="725" w="694">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0"/>
            <p:cNvSpPr/>
            <p:nvPr/>
          </p:nvSpPr>
          <p:spPr>
            <a:xfrm>
              <a:off x="-44447725" y="2062375"/>
              <a:ext cx="143350" cy="140225"/>
            </a:xfrm>
            <a:custGeom>
              <a:rect b="b" l="l" r="r" t="t"/>
              <a:pathLst>
                <a:path extrusionOk="0" h="5609" w="5734">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0"/>
            <p:cNvSpPr/>
            <p:nvPr/>
          </p:nvSpPr>
          <p:spPr>
            <a:xfrm>
              <a:off x="-44403625" y="2107275"/>
              <a:ext cx="53575" cy="52800"/>
            </a:xfrm>
            <a:custGeom>
              <a:rect b="b" l="l" r="r" t="t"/>
              <a:pathLst>
                <a:path extrusionOk="0" h="2112" w="2143">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 name="Google Shape;161;p20"/>
          <p:cNvSpPr/>
          <p:nvPr/>
        </p:nvSpPr>
        <p:spPr>
          <a:xfrm>
            <a:off x="4426119" y="2109473"/>
            <a:ext cx="291767" cy="331821"/>
          </a:xfrm>
          <a:custGeom>
            <a:rect b="b" l="l" r="r" t="t"/>
            <a:pathLst>
              <a:path extrusionOk="0" h="12004" w="10555">
                <a:moveTo>
                  <a:pt x="5262" y="709"/>
                </a:moveTo>
                <a:lnTo>
                  <a:pt x="9420" y="2788"/>
                </a:lnTo>
                <a:lnTo>
                  <a:pt x="8066" y="3450"/>
                </a:lnTo>
                <a:lnTo>
                  <a:pt x="5451" y="2127"/>
                </a:lnTo>
                <a:cubicBezTo>
                  <a:pt x="5403" y="2111"/>
                  <a:pt x="5348" y="2103"/>
                  <a:pt x="5293" y="2103"/>
                </a:cubicBezTo>
                <a:cubicBezTo>
                  <a:pt x="5238" y="2103"/>
                  <a:pt x="5183" y="2111"/>
                  <a:pt x="5136" y="2127"/>
                </a:cubicBezTo>
                <a:lnTo>
                  <a:pt x="2489" y="3450"/>
                </a:lnTo>
                <a:lnTo>
                  <a:pt x="1197" y="2788"/>
                </a:lnTo>
                <a:lnTo>
                  <a:pt x="5262" y="709"/>
                </a:lnTo>
                <a:close/>
                <a:moveTo>
                  <a:pt x="4915" y="3040"/>
                </a:moveTo>
                <a:lnTo>
                  <a:pt x="4915" y="6222"/>
                </a:lnTo>
                <a:lnTo>
                  <a:pt x="2804" y="7294"/>
                </a:lnTo>
                <a:lnTo>
                  <a:pt x="2804" y="4080"/>
                </a:lnTo>
                <a:lnTo>
                  <a:pt x="4915" y="3040"/>
                </a:lnTo>
                <a:close/>
                <a:moveTo>
                  <a:pt x="5640" y="3040"/>
                </a:moveTo>
                <a:lnTo>
                  <a:pt x="7750" y="4080"/>
                </a:lnTo>
                <a:lnTo>
                  <a:pt x="7750" y="7294"/>
                </a:lnTo>
                <a:lnTo>
                  <a:pt x="5640" y="6222"/>
                </a:lnTo>
                <a:lnTo>
                  <a:pt x="5640" y="3040"/>
                </a:lnTo>
                <a:close/>
                <a:moveTo>
                  <a:pt x="5262" y="6758"/>
                </a:moveTo>
                <a:lnTo>
                  <a:pt x="7278" y="7798"/>
                </a:lnTo>
                <a:lnTo>
                  <a:pt x="5262" y="8806"/>
                </a:lnTo>
                <a:lnTo>
                  <a:pt x="3277" y="7798"/>
                </a:lnTo>
                <a:lnTo>
                  <a:pt x="5262" y="6758"/>
                </a:lnTo>
                <a:close/>
                <a:moveTo>
                  <a:pt x="725" y="3372"/>
                </a:moveTo>
                <a:lnTo>
                  <a:pt x="2111" y="4080"/>
                </a:lnTo>
                <a:lnTo>
                  <a:pt x="2111" y="7829"/>
                </a:lnTo>
                <a:cubicBezTo>
                  <a:pt x="2111" y="7955"/>
                  <a:pt x="2206" y="8081"/>
                  <a:pt x="2332" y="8113"/>
                </a:cubicBezTo>
                <a:lnTo>
                  <a:pt x="4915" y="9404"/>
                </a:lnTo>
                <a:lnTo>
                  <a:pt x="4915" y="10980"/>
                </a:lnTo>
                <a:lnTo>
                  <a:pt x="725" y="8869"/>
                </a:lnTo>
                <a:lnTo>
                  <a:pt x="725" y="3372"/>
                </a:lnTo>
                <a:close/>
                <a:moveTo>
                  <a:pt x="9861" y="3387"/>
                </a:moveTo>
                <a:lnTo>
                  <a:pt x="9861" y="8932"/>
                </a:lnTo>
                <a:lnTo>
                  <a:pt x="5640" y="11011"/>
                </a:lnTo>
                <a:lnTo>
                  <a:pt x="5640" y="9436"/>
                </a:lnTo>
                <a:lnTo>
                  <a:pt x="8223" y="8144"/>
                </a:lnTo>
                <a:cubicBezTo>
                  <a:pt x="8349" y="8113"/>
                  <a:pt x="8412" y="7987"/>
                  <a:pt x="8412" y="7829"/>
                </a:cubicBezTo>
                <a:lnTo>
                  <a:pt x="8412" y="4080"/>
                </a:lnTo>
                <a:lnTo>
                  <a:pt x="9861" y="3387"/>
                </a:lnTo>
                <a:close/>
                <a:moveTo>
                  <a:pt x="5262" y="0"/>
                </a:moveTo>
                <a:cubicBezTo>
                  <a:pt x="5206" y="0"/>
                  <a:pt x="5151" y="16"/>
                  <a:pt x="5104" y="47"/>
                </a:cubicBezTo>
                <a:lnTo>
                  <a:pt x="284" y="2473"/>
                </a:lnTo>
                <a:cubicBezTo>
                  <a:pt x="63" y="2536"/>
                  <a:pt x="0" y="2662"/>
                  <a:pt x="0" y="2820"/>
                </a:cubicBezTo>
                <a:lnTo>
                  <a:pt x="0" y="9152"/>
                </a:lnTo>
                <a:cubicBezTo>
                  <a:pt x="0" y="9278"/>
                  <a:pt x="63" y="9404"/>
                  <a:pt x="189" y="9499"/>
                </a:cubicBezTo>
                <a:lnTo>
                  <a:pt x="5104" y="11956"/>
                </a:lnTo>
                <a:cubicBezTo>
                  <a:pt x="5151" y="11988"/>
                  <a:pt x="5206" y="12003"/>
                  <a:pt x="5262" y="12003"/>
                </a:cubicBezTo>
                <a:cubicBezTo>
                  <a:pt x="5317" y="12003"/>
                  <a:pt x="5372" y="11988"/>
                  <a:pt x="5419" y="11956"/>
                </a:cubicBezTo>
                <a:lnTo>
                  <a:pt x="10365" y="9499"/>
                </a:lnTo>
                <a:cubicBezTo>
                  <a:pt x="10460" y="9404"/>
                  <a:pt x="10554" y="9278"/>
                  <a:pt x="10554" y="9152"/>
                </a:cubicBezTo>
                <a:lnTo>
                  <a:pt x="10554" y="2788"/>
                </a:lnTo>
                <a:cubicBezTo>
                  <a:pt x="10554" y="2662"/>
                  <a:pt x="10460" y="2568"/>
                  <a:pt x="10365" y="2505"/>
                </a:cubicBezTo>
                <a:lnTo>
                  <a:pt x="5419" y="47"/>
                </a:lnTo>
                <a:cubicBezTo>
                  <a:pt x="5372" y="16"/>
                  <a:pt x="5317" y="0"/>
                  <a:pt x="52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 name="Google Shape;162;p20"/>
          <p:cNvGrpSpPr/>
          <p:nvPr/>
        </p:nvGrpSpPr>
        <p:grpSpPr>
          <a:xfrm>
            <a:off x="6545288" y="2137316"/>
            <a:ext cx="327823" cy="328695"/>
            <a:chOff x="-1700225" y="2768875"/>
            <a:chExt cx="291450" cy="292225"/>
          </a:xfrm>
        </p:grpSpPr>
        <p:sp>
          <p:nvSpPr>
            <p:cNvPr id="163" name="Google Shape;163;p20"/>
            <p:cNvSpPr/>
            <p:nvPr/>
          </p:nvSpPr>
          <p:spPr>
            <a:xfrm>
              <a:off x="-1700225" y="2768875"/>
              <a:ext cx="291450" cy="292225"/>
            </a:xfrm>
            <a:custGeom>
              <a:rect b="b" l="l" r="r" t="t"/>
              <a:pathLst>
                <a:path extrusionOk="0" h="11689" w="11658">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0"/>
            <p:cNvSpPr/>
            <p:nvPr/>
          </p:nvSpPr>
          <p:spPr>
            <a:xfrm>
              <a:off x="-1667150" y="2801950"/>
              <a:ext cx="18150" cy="18150"/>
            </a:xfrm>
            <a:custGeom>
              <a:rect b="b" l="l" r="r" t="t"/>
              <a:pathLst>
                <a:path extrusionOk="0" h="726" w="726">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0"/>
            <p:cNvSpPr/>
            <p:nvPr/>
          </p:nvSpPr>
          <p:spPr>
            <a:xfrm>
              <a:off x="-1632500" y="2801950"/>
              <a:ext cx="17350" cy="18150"/>
            </a:xfrm>
            <a:custGeom>
              <a:rect b="b" l="l" r="r" t="t"/>
              <a:pathLst>
                <a:path extrusionOk="0" h="726" w="694">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0"/>
            <p:cNvSpPr/>
            <p:nvPr/>
          </p:nvSpPr>
          <p:spPr>
            <a:xfrm>
              <a:off x="-1597850" y="2801950"/>
              <a:ext cx="17375" cy="18150"/>
            </a:xfrm>
            <a:custGeom>
              <a:rect b="b" l="l" r="r" t="t"/>
              <a:pathLst>
                <a:path extrusionOk="0" h="726" w="695">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0"/>
            <p:cNvSpPr/>
            <p:nvPr/>
          </p:nvSpPr>
          <p:spPr>
            <a:xfrm>
              <a:off x="-1564750" y="2801950"/>
              <a:ext cx="120525" cy="18150"/>
            </a:xfrm>
            <a:custGeom>
              <a:rect b="b" l="l" r="r" t="t"/>
              <a:pathLst>
                <a:path extrusionOk="0" h="726" w="4821">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0"/>
            <p:cNvSpPr/>
            <p:nvPr/>
          </p:nvSpPr>
          <p:spPr>
            <a:xfrm>
              <a:off x="-1597850" y="2924050"/>
              <a:ext cx="85100" cy="85075"/>
            </a:xfrm>
            <a:custGeom>
              <a:rect b="b" l="l" r="r" t="t"/>
              <a:pathLst>
                <a:path extrusionOk="0" h="3403" w="3404">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8D3CE"/>
            </a:gs>
            <a:gs pos="100000">
              <a:srgbClr val="423864"/>
            </a:gs>
          </a:gsLst>
          <a:lin ang="5400012" scaled="0"/>
        </a:gradFill>
      </p:bgPr>
    </p:bg>
    <p:spTree>
      <p:nvGrpSpPr>
        <p:cNvPr id="172" name="Shape 172"/>
        <p:cNvGrpSpPr/>
        <p:nvPr/>
      </p:nvGrpSpPr>
      <p:grpSpPr>
        <a:xfrm>
          <a:off x="0" y="0"/>
          <a:ext cx="0" cy="0"/>
          <a:chOff x="0" y="0"/>
          <a:chExt cx="0" cy="0"/>
        </a:xfrm>
      </p:grpSpPr>
      <p:sp>
        <p:nvSpPr>
          <p:cNvPr id="173" name="Google Shape;173;p21"/>
          <p:cNvSpPr txBox="1"/>
          <p:nvPr>
            <p:ph type="ctrTitle"/>
          </p:nvPr>
        </p:nvSpPr>
        <p:spPr>
          <a:xfrm flipH="1">
            <a:off x="-100" y="507400"/>
            <a:ext cx="8394900" cy="67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419"/>
              <a:t>Mecánicas Implementadas Cont’d x2</a:t>
            </a:r>
            <a:endParaRPr/>
          </a:p>
        </p:txBody>
      </p:sp>
      <p:sp>
        <p:nvSpPr>
          <p:cNvPr id="174" name="Google Shape;174;p21"/>
          <p:cNvSpPr/>
          <p:nvPr/>
        </p:nvSpPr>
        <p:spPr>
          <a:xfrm rot="5400000">
            <a:off x="1077063" y="1809363"/>
            <a:ext cx="2710575" cy="2139650"/>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1"/>
          <p:cNvSpPr/>
          <p:nvPr/>
        </p:nvSpPr>
        <p:spPr>
          <a:xfrm rot="5400000">
            <a:off x="3216713" y="1809363"/>
            <a:ext cx="2710575" cy="2139650"/>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1"/>
          <p:cNvSpPr/>
          <p:nvPr/>
        </p:nvSpPr>
        <p:spPr>
          <a:xfrm rot="5400000">
            <a:off x="5356363" y="1809363"/>
            <a:ext cx="2710575" cy="2139650"/>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1"/>
          <p:cNvSpPr txBox="1"/>
          <p:nvPr/>
        </p:nvSpPr>
        <p:spPr>
          <a:xfrm>
            <a:off x="1562675" y="2561825"/>
            <a:ext cx="1731000" cy="53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419" sz="1200">
                <a:solidFill>
                  <a:srgbClr val="FFFFFF"/>
                </a:solidFill>
                <a:latin typeface="Roboto Condensed Light"/>
                <a:ea typeface="Roboto Condensed Light"/>
                <a:cs typeface="Roboto Condensed Light"/>
                <a:sym typeface="Roboto Condensed Light"/>
              </a:rPr>
              <a:t>Rastreo de personaje para eventos y persecución.</a:t>
            </a:r>
            <a:br>
              <a:rPr lang="es-419" sz="1200">
                <a:solidFill>
                  <a:srgbClr val="FFFFFF"/>
                </a:solidFill>
                <a:latin typeface="Roboto Condensed Light"/>
                <a:ea typeface="Roboto Condensed Light"/>
                <a:cs typeface="Roboto Condensed Light"/>
                <a:sym typeface="Roboto Condensed Light"/>
              </a:rPr>
            </a:br>
            <a:br>
              <a:rPr lang="es-419" sz="1200">
                <a:solidFill>
                  <a:srgbClr val="FFFFFF"/>
                </a:solidFill>
                <a:latin typeface="Roboto Condensed Light"/>
                <a:ea typeface="Roboto Condensed Light"/>
                <a:cs typeface="Roboto Condensed Light"/>
                <a:sym typeface="Roboto Condensed Light"/>
              </a:rPr>
            </a:br>
            <a:r>
              <a:rPr lang="es-419" sz="1200">
                <a:solidFill>
                  <a:srgbClr val="FFFFFF"/>
                </a:solidFill>
                <a:latin typeface="Roboto Condensed Light"/>
                <a:ea typeface="Roboto Condensed Light"/>
                <a:cs typeface="Roboto Condensed Light"/>
                <a:sym typeface="Roboto Condensed Light"/>
              </a:rPr>
              <a:t>Sin spoilers: está cool y lo verán pronto.</a:t>
            </a:r>
            <a:endParaRPr sz="1200">
              <a:solidFill>
                <a:srgbClr val="FFFFFF"/>
              </a:solidFill>
              <a:latin typeface="Roboto Condensed Light"/>
              <a:ea typeface="Roboto Condensed Light"/>
              <a:cs typeface="Roboto Condensed Light"/>
              <a:sym typeface="Roboto Condensed Light"/>
            </a:endParaRPr>
          </a:p>
        </p:txBody>
      </p:sp>
      <p:sp>
        <p:nvSpPr>
          <p:cNvPr id="178" name="Google Shape;178;p21"/>
          <p:cNvSpPr txBox="1"/>
          <p:nvPr/>
        </p:nvSpPr>
        <p:spPr>
          <a:xfrm>
            <a:off x="3795145" y="2561813"/>
            <a:ext cx="1553700" cy="53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sz="1200">
                <a:solidFill>
                  <a:srgbClr val="FFFFFF"/>
                </a:solidFill>
                <a:latin typeface="Roboto Condensed Light"/>
                <a:ea typeface="Roboto Condensed Light"/>
                <a:cs typeface="Roboto Condensed Light"/>
                <a:sym typeface="Roboto Condensed Light"/>
              </a:rPr>
              <a:t>Movimiento y control de cámara en primera persona. Con movimiento de cámara y sonidos de pasos.</a:t>
            </a:r>
            <a:endParaRPr sz="1200">
              <a:solidFill>
                <a:srgbClr val="FFFFFF"/>
              </a:solidFill>
              <a:latin typeface="Roboto Condensed Light"/>
              <a:ea typeface="Roboto Condensed Light"/>
              <a:cs typeface="Roboto Condensed Light"/>
              <a:sym typeface="Roboto Condensed Light"/>
            </a:endParaRPr>
          </a:p>
        </p:txBody>
      </p:sp>
      <p:sp>
        <p:nvSpPr>
          <p:cNvPr id="179" name="Google Shape;179;p21"/>
          <p:cNvSpPr txBox="1"/>
          <p:nvPr/>
        </p:nvSpPr>
        <p:spPr>
          <a:xfrm>
            <a:off x="5879275" y="2561825"/>
            <a:ext cx="1695900" cy="53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sz="1200">
                <a:solidFill>
                  <a:srgbClr val="FFFFFF"/>
                </a:solidFill>
                <a:latin typeface="Roboto Condensed Light"/>
                <a:ea typeface="Roboto Condensed Light"/>
                <a:cs typeface="Roboto Condensed Light"/>
                <a:sym typeface="Roboto Condensed Light"/>
              </a:rPr>
              <a:t>Juego completo, inicio a fin :)</a:t>
            </a:r>
            <a:endParaRPr sz="1200">
              <a:solidFill>
                <a:srgbClr val="FFFFFF"/>
              </a:solidFill>
              <a:latin typeface="Roboto Condensed Light"/>
              <a:ea typeface="Roboto Condensed Light"/>
              <a:cs typeface="Roboto Condensed Light"/>
              <a:sym typeface="Roboto Condensed Light"/>
            </a:endParaRPr>
          </a:p>
        </p:txBody>
      </p:sp>
      <p:grpSp>
        <p:nvGrpSpPr>
          <p:cNvPr id="180" name="Google Shape;180;p21"/>
          <p:cNvGrpSpPr/>
          <p:nvPr/>
        </p:nvGrpSpPr>
        <p:grpSpPr>
          <a:xfrm>
            <a:off x="2266003" y="2134867"/>
            <a:ext cx="332705" cy="333590"/>
            <a:chOff x="-44528075" y="1982825"/>
            <a:chExt cx="300900" cy="301700"/>
          </a:xfrm>
        </p:grpSpPr>
        <p:sp>
          <p:nvSpPr>
            <p:cNvPr id="181" name="Google Shape;181;p21"/>
            <p:cNvSpPr/>
            <p:nvPr/>
          </p:nvSpPr>
          <p:spPr>
            <a:xfrm>
              <a:off x="-44528075" y="1982825"/>
              <a:ext cx="300900" cy="301700"/>
            </a:xfrm>
            <a:custGeom>
              <a:rect b="b" l="l" r="r" t="t"/>
              <a:pathLst>
                <a:path extrusionOk="0" h="12068" w="12036">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1"/>
            <p:cNvSpPr/>
            <p:nvPr/>
          </p:nvSpPr>
          <p:spPr>
            <a:xfrm>
              <a:off x="-44455600" y="2053725"/>
              <a:ext cx="17350" cy="18125"/>
            </a:xfrm>
            <a:custGeom>
              <a:rect b="b" l="l" r="r" t="t"/>
              <a:pathLst>
                <a:path extrusionOk="0" h="725" w="694">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1"/>
            <p:cNvSpPr/>
            <p:nvPr/>
          </p:nvSpPr>
          <p:spPr>
            <a:xfrm>
              <a:off x="-44455600" y="21947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1"/>
            <p:cNvSpPr/>
            <p:nvPr/>
          </p:nvSpPr>
          <p:spPr>
            <a:xfrm>
              <a:off x="-44314625" y="21947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1"/>
            <p:cNvSpPr/>
            <p:nvPr/>
          </p:nvSpPr>
          <p:spPr>
            <a:xfrm>
              <a:off x="-44314625" y="2053725"/>
              <a:ext cx="17350" cy="18125"/>
            </a:xfrm>
            <a:custGeom>
              <a:rect b="b" l="l" r="r" t="t"/>
              <a:pathLst>
                <a:path extrusionOk="0" h="725" w="694">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1"/>
            <p:cNvSpPr/>
            <p:nvPr/>
          </p:nvSpPr>
          <p:spPr>
            <a:xfrm>
              <a:off x="-44447725" y="2062375"/>
              <a:ext cx="143350" cy="140225"/>
            </a:xfrm>
            <a:custGeom>
              <a:rect b="b" l="l" r="r" t="t"/>
              <a:pathLst>
                <a:path extrusionOk="0" h="5609" w="5734">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1"/>
            <p:cNvSpPr/>
            <p:nvPr/>
          </p:nvSpPr>
          <p:spPr>
            <a:xfrm>
              <a:off x="-44403625" y="2107275"/>
              <a:ext cx="53575" cy="52800"/>
            </a:xfrm>
            <a:custGeom>
              <a:rect b="b" l="l" r="r" t="t"/>
              <a:pathLst>
                <a:path extrusionOk="0" h="2112" w="2143">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 name="Google Shape;188;p21"/>
          <p:cNvSpPr/>
          <p:nvPr/>
        </p:nvSpPr>
        <p:spPr>
          <a:xfrm>
            <a:off x="4426119" y="2109473"/>
            <a:ext cx="291767" cy="331821"/>
          </a:xfrm>
          <a:custGeom>
            <a:rect b="b" l="l" r="r" t="t"/>
            <a:pathLst>
              <a:path extrusionOk="0" h="12004" w="10555">
                <a:moveTo>
                  <a:pt x="5262" y="709"/>
                </a:moveTo>
                <a:lnTo>
                  <a:pt x="9420" y="2788"/>
                </a:lnTo>
                <a:lnTo>
                  <a:pt x="8066" y="3450"/>
                </a:lnTo>
                <a:lnTo>
                  <a:pt x="5451" y="2127"/>
                </a:lnTo>
                <a:cubicBezTo>
                  <a:pt x="5403" y="2111"/>
                  <a:pt x="5348" y="2103"/>
                  <a:pt x="5293" y="2103"/>
                </a:cubicBezTo>
                <a:cubicBezTo>
                  <a:pt x="5238" y="2103"/>
                  <a:pt x="5183" y="2111"/>
                  <a:pt x="5136" y="2127"/>
                </a:cubicBezTo>
                <a:lnTo>
                  <a:pt x="2489" y="3450"/>
                </a:lnTo>
                <a:lnTo>
                  <a:pt x="1197" y="2788"/>
                </a:lnTo>
                <a:lnTo>
                  <a:pt x="5262" y="709"/>
                </a:lnTo>
                <a:close/>
                <a:moveTo>
                  <a:pt x="4915" y="3040"/>
                </a:moveTo>
                <a:lnTo>
                  <a:pt x="4915" y="6222"/>
                </a:lnTo>
                <a:lnTo>
                  <a:pt x="2804" y="7294"/>
                </a:lnTo>
                <a:lnTo>
                  <a:pt x="2804" y="4080"/>
                </a:lnTo>
                <a:lnTo>
                  <a:pt x="4915" y="3040"/>
                </a:lnTo>
                <a:close/>
                <a:moveTo>
                  <a:pt x="5640" y="3040"/>
                </a:moveTo>
                <a:lnTo>
                  <a:pt x="7750" y="4080"/>
                </a:lnTo>
                <a:lnTo>
                  <a:pt x="7750" y="7294"/>
                </a:lnTo>
                <a:lnTo>
                  <a:pt x="5640" y="6222"/>
                </a:lnTo>
                <a:lnTo>
                  <a:pt x="5640" y="3040"/>
                </a:lnTo>
                <a:close/>
                <a:moveTo>
                  <a:pt x="5262" y="6758"/>
                </a:moveTo>
                <a:lnTo>
                  <a:pt x="7278" y="7798"/>
                </a:lnTo>
                <a:lnTo>
                  <a:pt x="5262" y="8806"/>
                </a:lnTo>
                <a:lnTo>
                  <a:pt x="3277" y="7798"/>
                </a:lnTo>
                <a:lnTo>
                  <a:pt x="5262" y="6758"/>
                </a:lnTo>
                <a:close/>
                <a:moveTo>
                  <a:pt x="725" y="3372"/>
                </a:moveTo>
                <a:lnTo>
                  <a:pt x="2111" y="4080"/>
                </a:lnTo>
                <a:lnTo>
                  <a:pt x="2111" y="7829"/>
                </a:lnTo>
                <a:cubicBezTo>
                  <a:pt x="2111" y="7955"/>
                  <a:pt x="2206" y="8081"/>
                  <a:pt x="2332" y="8113"/>
                </a:cubicBezTo>
                <a:lnTo>
                  <a:pt x="4915" y="9404"/>
                </a:lnTo>
                <a:lnTo>
                  <a:pt x="4915" y="10980"/>
                </a:lnTo>
                <a:lnTo>
                  <a:pt x="725" y="8869"/>
                </a:lnTo>
                <a:lnTo>
                  <a:pt x="725" y="3372"/>
                </a:lnTo>
                <a:close/>
                <a:moveTo>
                  <a:pt x="9861" y="3387"/>
                </a:moveTo>
                <a:lnTo>
                  <a:pt x="9861" y="8932"/>
                </a:lnTo>
                <a:lnTo>
                  <a:pt x="5640" y="11011"/>
                </a:lnTo>
                <a:lnTo>
                  <a:pt x="5640" y="9436"/>
                </a:lnTo>
                <a:lnTo>
                  <a:pt x="8223" y="8144"/>
                </a:lnTo>
                <a:cubicBezTo>
                  <a:pt x="8349" y="8113"/>
                  <a:pt x="8412" y="7987"/>
                  <a:pt x="8412" y="7829"/>
                </a:cubicBezTo>
                <a:lnTo>
                  <a:pt x="8412" y="4080"/>
                </a:lnTo>
                <a:lnTo>
                  <a:pt x="9861" y="3387"/>
                </a:lnTo>
                <a:close/>
                <a:moveTo>
                  <a:pt x="5262" y="0"/>
                </a:moveTo>
                <a:cubicBezTo>
                  <a:pt x="5206" y="0"/>
                  <a:pt x="5151" y="16"/>
                  <a:pt x="5104" y="47"/>
                </a:cubicBezTo>
                <a:lnTo>
                  <a:pt x="284" y="2473"/>
                </a:lnTo>
                <a:cubicBezTo>
                  <a:pt x="63" y="2536"/>
                  <a:pt x="0" y="2662"/>
                  <a:pt x="0" y="2820"/>
                </a:cubicBezTo>
                <a:lnTo>
                  <a:pt x="0" y="9152"/>
                </a:lnTo>
                <a:cubicBezTo>
                  <a:pt x="0" y="9278"/>
                  <a:pt x="63" y="9404"/>
                  <a:pt x="189" y="9499"/>
                </a:cubicBezTo>
                <a:lnTo>
                  <a:pt x="5104" y="11956"/>
                </a:lnTo>
                <a:cubicBezTo>
                  <a:pt x="5151" y="11988"/>
                  <a:pt x="5206" y="12003"/>
                  <a:pt x="5262" y="12003"/>
                </a:cubicBezTo>
                <a:cubicBezTo>
                  <a:pt x="5317" y="12003"/>
                  <a:pt x="5372" y="11988"/>
                  <a:pt x="5419" y="11956"/>
                </a:cubicBezTo>
                <a:lnTo>
                  <a:pt x="10365" y="9499"/>
                </a:lnTo>
                <a:cubicBezTo>
                  <a:pt x="10460" y="9404"/>
                  <a:pt x="10554" y="9278"/>
                  <a:pt x="10554" y="9152"/>
                </a:cubicBezTo>
                <a:lnTo>
                  <a:pt x="10554" y="2788"/>
                </a:lnTo>
                <a:cubicBezTo>
                  <a:pt x="10554" y="2662"/>
                  <a:pt x="10460" y="2568"/>
                  <a:pt x="10365" y="2505"/>
                </a:cubicBezTo>
                <a:lnTo>
                  <a:pt x="5419" y="47"/>
                </a:lnTo>
                <a:cubicBezTo>
                  <a:pt x="5372" y="16"/>
                  <a:pt x="5317" y="0"/>
                  <a:pt x="52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 name="Google Shape;189;p21"/>
          <p:cNvGrpSpPr/>
          <p:nvPr/>
        </p:nvGrpSpPr>
        <p:grpSpPr>
          <a:xfrm>
            <a:off x="6545288" y="2137316"/>
            <a:ext cx="327823" cy="328695"/>
            <a:chOff x="-1700225" y="2768875"/>
            <a:chExt cx="291450" cy="292225"/>
          </a:xfrm>
        </p:grpSpPr>
        <p:sp>
          <p:nvSpPr>
            <p:cNvPr id="190" name="Google Shape;190;p21"/>
            <p:cNvSpPr/>
            <p:nvPr/>
          </p:nvSpPr>
          <p:spPr>
            <a:xfrm>
              <a:off x="-1700225" y="2768875"/>
              <a:ext cx="291450" cy="292225"/>
            </a:xfrm>
            <a:custGeom>
              <a:rect b="b" l="l" r="r" t="t"/>
              <a:pathLst>
                <a:path extrusionOk="0" h="11689" w="11658">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1"/>
            <p:cNvSpPr/>
            <p:nvPr/>
          </p:nvSpPr>
          <p:spPr>
            <a:xfrm>
              <a:off x="-1667150" y="2801950"/>
              <a:ext cx="18150" cy="18150"/>
            </a:xfrm>
            <a:custGeom>
              <a:rect b="b" l="l" r="r" t="t"/>
              <a:pathLst>
                <a:path extrusionOk="0" h="726" w="726">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1"/>
            <p:cNvSpPr/>
            <p:nvPr/>
          </p:nvSpPr>
          <p:spPr>
            <a:xfrm>
              <a:off x="-1632500" y="2801950"/>
              <a:ext cx="17350" cy="18150"/>
            </a:xfrm>
            <a:custGeom>
              <a:rect b="b" l="l" r="r" t="t"/>
              <a:pathLst>
                <a:path extrusionOk="0" h="726" w="694">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1"/>
            <p:cNvSpPr/>
            <p:nvPr/>
          </p:nvSpPr>
          <p:spPr>
            <a:xfrm>
              <a:off x="-1597850" y="2801950"/>
              <a:ext cx="17375" cy="18150"/>
            </a:xfrm>
            <a:custGeom>
              <a:rect b="b" l="l" r="r" t="t"/>
              <a:pathLst>
                <a:path extrusionOk="0" h="726" w="695">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1"/>
            <p:cNvSpPr/>
            <p:nvPr/>
          </p:nvSpPr>
          <p:spPr>
            <a:xfrm>
              <a:off x="-1564750" y="2801950"/>
              <a:ext cx="120525" cy="18150"/>
            </a:xfrm>
            <a:custGeom>
              <a:rect b="b" l="l" r="r" t="t"/>
              <a:pathLst>
                <a:path extrusionOk="0" h="726" w="4821">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1"/>
            <p:cNvSpPr/>
            <p:nvPr/>
          </p:nvSpPr>
          <p:spPr>
            <a:xfrm>
              <a:off x="-1597850" y="2924050"/>
              <a:ext cx="85100" cy="85075"/>
            </a:xfrm>
            <a:custGeom>
              <a:rect b="b" l="l" r="r" t="t"/>
              <a:pathLst>
                <a:path extrusionOk="0" h="3403" w="3404">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2"/>
          <p:cNvSpPr txBox="1"/>
          <p:nvPr>
            <p:ph idx="1" type="subTitle"/>
          </p:nvPr>
        </p:nvSpPr>
        <p:spPr>
          <a:xfrm>
            <a:off x="4837600" y="1576975"/>
            <a:ext cx="2747100" cy="19896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b="1" lang="es-419" sz="1600">
                <a:latin typeface="Roboto Condensed"/>
                <a:ea typeface="Roboto Condensed"/>
                <a:cs typeface="Roboto Condensed"/>
                <a:sym typeface="Roboto Condensed"/>
              </a:rPr>
              <a:t>Repetición del Escenario:</a:t>
            </a:r>
            <a:endParaRPr b="1" sz="1600">
              <a:latin typeface="Roboto Condensed"/>
              <a:ea typeface="Roboto Condensed"/>
              <a:cs typeface="Roboto Condensed"/>
              <a:sym typeface="Roboto Condensed"/>
            </a:endParaRPr>
          </a:p>
          <a:p>
            <a:pPr indent="0" lvl="0" marL="0" rtl="0" algn="just">
              <a:spcBef>
                <a:spcPts val="0"/>
              </a:spcBef>
              <a:spcAft>
                <a:spcPts val="0"/>
              </a:spcAft>
              <a:buNone/>
            </a:pPr>
            <a:r>
              <a:rPr lang="es-419" sz="1600"/>
              <a:t>Crear y destruir escenas para dar ilusión de repetición interminable.</a:t>
            </a:r>
            <a:endParaRPr sz="1600"/>
          </a:p>
          <a:p>
            <a:pPr indent="0" lvl="0" marL="0" rtl="0" algn="just">
              <a:spcBef>
                <a:spcPts val="0"/>
              </a:spcBef>
              <a:spcAft>
                <a:spcPts val="0"/>
              </a:spcAft>
              <a:buNone/>
            </a:pPr>
            <a:r>
              <a:t/>
            </a:r>
            <a:endParaRPr sz="1600"/>
          </a:p>
          <a:p>
            <a:pPr indent="0" lvl="0" marL="0" rtl="0" algn="just">
              <a:spcBef>
                <a:spcPts val="0"/>
              </a:spcBef>
              <a:spcAft>
                <a:spcPts val="0"/>
              </a:spcAft>
              <a:buNone/>
            </a:pPr>
            <a:r>
              <a:rPr b="1" lang="es-419" sz="1600">
                <a:latin typeface="Roboto Condensed"/>
                <a:ea typeface="Roboto Condensed"/>
                <a:cs typeface="Roboto Condensed"/>
                <a:sym typeface="Roboto Condensed"/>
              </a:rPr>
              <a:t>Ambiance &amp; Tone:</a:t>
            </a:r>
            <a:endParaRPr b="1" sz="1600">
              <a:latin typeface="Roboto Condensed"/>
              <a:ea typeface="Roboto Condensed"/>
              <a:cs typeface="Roboto Condensed"/>
              <a:sym typeface="Roboto Condensed"/>
            </a:endParaRPr>
          </a:p>
          <a:p>
            <a:pPr indent="0" lvl="0" marL="0" rtl="0" algn="just">
              <a:spcBef>
                <a:spcPts val="0"/>
              </a:spcBef>
              <a:spcAft>
                <a:spcPts val="0"/>
              </a:spcAft>
              <a:buNone/>
            </a:pPr>
            <a:r>
              <a:rPr lang="es-419" sz="1600"/>
              <a:t>Crear un ambiente de suspenso y terror para el jugador.</a:t>
            </a:r>
            <a:endParaRPr sz="1600"/>
          </a:p>
        </p:txBody>
      </p:sp>
      <p:sp>
        <p:nvSpPr>
          <p:cNvPr id="201" name="Google Shape;201;p22"/>
          <p:cNvSpPr txBox="1"/>
          <p:nvPr>
            <p:ph type="ctrTitle"/>
          </p:nvPr>
        </p:nvSpPr>
        <p:spPr>
          <a:xfrm flipH="1">
            <a:off x="355600" y="2236500"/>
            <a:ext cx="3956100" cy="670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419"/>
              <a:t>Mayores Logros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3"/>
          <p:cNvSpPr txBox="1"/>
          <p:nvPr>
            <p:ph type="ctrTitle"/>
          </p:nvPr>
        </p:nvSpPr>
        <p:spPr>
          <a:xfrm flipH="1">
            <a:off x="374563" y="276150"/>
            <a:ext cx="8394900" cy="6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419"/>
              <a:t>Tablero de Scrum</a:t>
            </a:r>
            <a:endParaRPr/>
          </a:p>
          <a:p>
            <a:pPr indent="0" lvl="0" marL="0" rtl="0" algn="ctr">
              <a:spcBef>
                <a:spcPts val="0"/>
              </a:spcBef>
              <a:spcAft>
                <a:spcPts val="0"/>
              </a:spcAft>
              <a:buNone/>
            </a:pPr>
            <a:r>
              <a:t/>
            </a:r>
            <a:endParaRPr/>
          </a:p>
        </p:txBody>
      </p:sp>
      <p:pic>
        <p:nvPicPr>
          <p:cNvPr id="207" name="Google Shape;207;p23"/>
          <p:cNvPicPr preferRelativeResize="0"/>
          <p:nvPr/>
        </p:nvPicPr>
        <p:blipFill>
          <a:blip r:embed="rId3">
            <a:alphaModFix/>
          </a:blip>
          <a:stretch>
            <a:fillRect/>
          </a:stretch>
        </p:blipFill>
        <p:spPr>
          <a:xfrm>
            <a:off x="1378739" y="876526"/>
            <a:ext cx="6024876" cy="3896437"/>
          </a:xfrm>
          <a:prstGeom prst="rect">
            <a:avLst/>
          </a:prstGeom>
          <a:noFill/>
          <a:ln>
            <a:noFill/>
          </a:ln>
        </p:spPr>
      </p:pic>
      <p:pic>
        <p:nvPicPr>
          <p:cNvPr id="208" name="Google Shape;208;p23"/>
          <p:cNvPicPr preferRelativeResize="0"/>
          <p:nvPr/>
        </p:nvPicPr>
        <p:blipFill>
          <a:blip r:embed="rId4">
            <a:alphaModFix/>
          </a:blip>
          <a:stretch>
            <a:fillRect/>
          </a:stretch>
        </p:blipFill>
        <p:spPr>
          <a:xfrm>
            <a:off x="25" y="876518"/>
            <a:ext cx="9143998" cy="424226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24"/>
          <p:cNvPicPr preferRelativeResize="0"/>
          <p:nvPr/>
        </p:nvPicPr>
        <p:blipFill>
          <a:blip r:embed="rId3">
            <a:alphaModFix/>
          </a:blip>
          <a:stretch>
            <a:fillRect/>
          </a:stretch>
        </p:blipFill>
        <p:spPr>
          <a:xfrm>
            <a:off x="1541988" y="1455800"/>
            <a:ext cx="6060026" cy="3379375"/>
          </a:xfrm>
          <a:prstGeom prst="rect">
            <a:avLst/>
          </a:prstGeom>
          <a:noFill/>
          <a:ln>
            <a:noFill/>
          </a:ln>
        </p:spPr>
      </p:pic>
      <p:sp>
        <p:nvSpPr>
          <p:cNvPr id="214" name="Google Shape;214;p24"/>
          <p:cNvSpPr txBox="1"/>
          <p:nvPr>
            <p:ph idx="4294967295" type="ctrTitle"/>
          </p:nvPr>
        </p:nvSpPr>
        <p:spPr>
          <a:xfrm flipH="1">
            <a:off x="1375500" y="236950"/>
            <a:ext cx="6393000" cy="6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419" sz="6000"/>
              <a:t>DEMO</a:t>
            </a:r>
            <a:endParaRPr sz="6000"/>
          </a:p>
        </p:txBody>
      </p:sp>
    </p:spTree>
  </p:cSld>
  <p:clrMapOvr>
    <a:masterClrMapping/>
  </p:clrMapOvr>
</p:sld>
</file>

<file path=ppt/theme/theme1.xml><?xml version="1.0" encoding="utf-8"?>
<a:theme xmlns:a="http://schemas.openxmlformats.org/drawingml/2006/main" xmlns:r="http://schemas.openxmlformats.org/officeDocument/2006/relationships" name="Tech Startup by Slidesgo">
  <a:themeElements>
    <a:clrScheme name="Simple Light">
      <a:dk1>
        <a:srgbClr val="88D3CE"/>
      </a:dk1>
      <a:lt1>
        <a:srgbClr val="423864"/>
      </a:lt1>
      <a:dk2>
        <a:srgbClr val="FFFFFF"/>
      </a:dk2>
      <a:lt2>
        <a:srgbClr val="EFEFEF"/>
      </a:lt2>
      <a:accent1>
        <a:srgbClr val="D9D9D9"/>
      </a:accent1>
      <a:accent2>
        <a:srgbClr val="CCCCCC"/>
      </a:accent2>
      <a:accent3>
        <a:srgbClr val="78909C"/>
      </a:accent3>
      <a:accent4>
        <a:srgbClr val="C0FFFA"/>
      </a:accent4>
      <a:accent5>
        <a:srgbClr val="88D3CE"/>
      </a:accent5>
      <a:accent6>
        <a:srgbClr val="423864"/>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